
<file path=[Content_Types].xml><?xml version="1.0" encoding="utf-8"?>
<Types xmlns="http://schemas.openxmlformats.org/package/2006/content-types">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29.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0.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5.xml"/>
  <Override ContentType="application/vnd.openxmlformats-officedocument.presentationml.notesSlide+xml" PartName="/ppt/notesSlides/notesSlide19.xml"/>
  <Override ContentType="application/vnd.openxmlformats-officedocument.presentationml.notesSlide+xml" PartName="/ppt/notesSlides/notesSlide27.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1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20.xml"/>
  <Override ContentType="application/vnd.openxmlformats-officedocument.presentationml.slideLayout+xml" PartName="/ppt/slideLayouts/slideLayout9.xml"/>
  <Override ContentType="application/vnd.openxmlformats-officedocument.presentationml.slideLayout+xml" PartName="/ppt/slideLayouts/slideLayout19.xml"/>
  <Override ContentType="application/vnd.openxmlformats-officedocument.presentationml.slideLayout+xml" PartName="/ppt/slideLayouts/slideLayout4.xml"/>
  <Override ContentType="application/vnd.openxmlformats-officedocument.presentationml.slideLayout+xml" PartName="/ppt/slideLayouts/slideLayout17.xml"/>
  <Override ContentType="application/vnd.openxmlformats-officedocument.presentationml.slideLayout+xml" PartName="/ppt/slideLayouts/slideLayout14.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21.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30.xml"/>
  <Override ContentType="application/vnd.openxmlformats-officedocument.presentationml.slide+xml" PartName="/ppt/slides/slide22.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5.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9.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28.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23.xml"/>
  <Override ContentType="application/vnd.openxmlformats-officedocument.presentationml.slide+xml" PartName="/ppt/slides/slide2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autoCompressPictures="0" embedTrueTypeFonts="1" strictFirstAndLastChars="0" saveSubsetFonts="1">
  <p:sldMasterIdLst>
    <p:sldMasterId id="2147483669"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 id="278" r:id="rId28"/>
    <p:sldId id="279" r:id="rId29"/>
    <p:sldId id="280" r:id="rId30"/>
    <p:sldId id="281" r:id="rId31"/>
    <p:sldId id="282" r:id="rId32"/>
    <p:sldId id="283" r:id="rId33"/>
    <p:sldId id="284" r:id="rId34"/>
    <p:sldId id="285" r:id="rId35"/>
  </p:sldIdLst>
  <p:sldSz cy="5143500" cx="9144000"/>
  <p:notesSz cx="6858000" cy="9144000"/>
  <p:embeddedFontLst>
    <p:embeddedFont>
      <p:font typeface="Work Sans"/>
      <p:regular r:id="rId36"/>
      <p:bold r:id="rId37"/>
      <p:italic r:id="rId38"/>
      <p:boldItalic r:id="rId39"/>
    </p:embeddedFont>
    <p:embeddedFont>
      <p:font typeface="Open Sans"/>
      <p:regular r:id="rId40"/>
      <p:bold r:id="rId41"/>
      <p:italic r:id="rId42"/>
      <p:boldItalic r:id="rId43"/>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40" Type="http://schemas.openxmlformats.org/officeDocument/2006/relationships/font" Target="fonts/OpenSans-regular.fntdata"/><Relationship Id="rId20" Type="http://schemas.openxmlformats.org/officeDocument/2006/relationships/slide" Target="slides/slide15.xml"/><Relationship Id="rId42" Type="http://schemas.openxmlformats.org/officeDocument/2006/relationships/font" Target="fonts/OpenSans-italic.fntdata"/><Relationship Id="rId41" Type="http://schemas.openxmlformats.org/officeDocument/2006/relationships/font" Target="fonts/OpenSans-bold.fntdata"/><Relationship Id="rId22" Type="http://schemas.openxmlformats.org/officeDocument/2006/relationships/slide" Target="slides/slide17.xml"/><Relationship Id="rId21" Type="http://schemas.openxmlformats.org/officeDocument/2006/relationships/slide" Target="slides/slide16.xml"/><Relationship Id="rId43" Type="http://schemas.openxmlformats.org/officeDocument/2006/relationships/font" Target="fonts/OpenSans-boldItalic.fntdata"/><Relationship Id="rId24" Type="http://schemas.openxmlformats.org/officeDocument/2006/relationships/slide" Target="slides/slide19.xml"/><Relationship Id="rId23" Type="http://schemas.openxmlformats.org/officeDocument/2006/relationships/slide" Target="slides/slide18.xml"/><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26" Type="http://schemas.openxmlformats.org/officeDocument/2006/relationships/slide" Target="slides/slide21.xml"/><Relationship Id="rId25" Type="http://schemas.openxmlformats.org/officeDocument/2006/relationships/slide" Target="slides/slide20.xml"/><Relationship Id="rId28" Type="http://schemas.openxmlformats.org/officeDocument/2006/relationships/slide" Target="slides/slide23.xml"/><Relationship Id="rId27" Type="http://schemas.openxmlformats.org/officeDocument/2006/relationships/slide" Target="slides/slide22.xml"/><Relationship Id="rId5" Type="http://schemas.openxmlformats.org/officeDocument/2006/relationships/notesMaster" Target="notesMasters/notesMaster1.xml"/><Relationship Id="rId6" Type="http://schemas.openxmlformats.org/officeDocument/2006/relationships/slide" Target="slides/slide1.xml"/><Relationship Id="rId29" Type="http://schemas.openxmlformats.org/officeDocument/2006/relationships/slide" Target="slides/slide24.xml"/><Relationship Id="rId7" Type="http://schemas.openxmlformats.org/officeDocument/2006/relationships/slide" Target="slides/slide2.xml"/><Relationship Id="rId8" Type="http://schemas.openxmlformats.org/officeDocument/2006/relationships/slide" Target="slides/slide3.xml"/><Relationship Id="rId31" Type="http://schemas.openxmlformats.org/officeDocument/2006/relationships/slide" Target="slides/slide26.xml"/><Relationship Id="rId30" Type="http://schemas.openxmlformats.org/officeDocument/2006/relationships/slide" Target="slides/slide25.xml"/><Relationship Id="rId11" Type="http://schemas.openxmlformats.org/officeDocument/2006/relationships/slide" Target="slides/slide6.xml"/><Relationship Id="rId33" Type="http://schemas.openxmlformats.org/officeDocument/2006/relationships/slide" Target="slides/slide28.xml"/><Relationship Id="rId10" Type="http://schemas.openxmlformats.org/officeDocument/2006/relationships/slide" Target="slides/slide5.xml"/><Relationship Id="rId32" Type="http://schemas.openxmlformats.org/officeDocument/2006/relationships/slide" Target="slides/slide27.xml"/><Relationship Id="rId13" Type="http://schemas.openxmlformats.org/officeDocument/2006/relationships/slide" Target="slides/slide8.xml"/><Relationship Id="rId35" Type="http://schemas.openxmlformats.org/officeDocument/2006/relationships/slide" Target="slides/slide30.xml"/><Relationship Id="rId12" Type="http://schemas.openxmlformats.org/officeDocument/2006/relationships/slide" Target="slides/slide7.xml"/><Relationship Id="rId34" Type="http://schemas.openxmlformats.org/officeDocument/2006/relationships/slide" Target="slides/slide29.xml"/><Relationship Id="rId15" Type="http://schemas.openxmlformats.org/officeDocument/2006/relationships/slide" Target="slides/slide10.xml"/><Relationship Id="rId37" Type="http://schemas.openxmlformats.org/officeDocument/2006/relationships/font" Target="fonts/WorkSans-bold.fntdata"/><Relationship Id="rId14" Type="http://schemas.openxmlformats.org/officeDocument/2006/relationships/slide" Target="slides/slide9.xml"/><Relationship Id="rId36" Type="http://schemas.openxmlformats.org/officeDocument/2006/relationships/font" Target="fonts/WorkSans-regular.fntdata"/><Relationship Id="rId17" Type="http://schemas.openxmlformats.org/officeDocument/2006/relationships/slide" Target="slides/slide12.xml"/><Relationship Id="rId39" Type="http://schemas.openxmlformats.org/officeDocument/2006/relationships/font" Target="fonts/WorkSans-boldItalic.fntdata"/><Relationship Id="rId16" Type="http://schemas.openxmlformats.org/officeDocument/2006/relationships/slide" Target="slides/slide11.xml"/><Relationship Id="rId38" Type="http://schemas.openxmlformats.org/officeDocument/2006/relationships/font" Target="fonts/WorkSans-italic.fntdata"/><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www.scribbr.fr/dissertation-fr/methode-dissertation/" TargetMode="Externa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www.scribbr.fr/dissertation-fr/plan-dissertation-de-philosophie/" TargetMode="Externa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www.scribbr.fr/dissertation-fr/phrase-daccroche-dissertation/" TargetMode="Externa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www.scribbr.fr/dissertation-fr/methode-dissertation/" TargetMode="External"/><Relationship Id="rId3" Type="http://schemas.openxmlformats.org/officeDocument/2006/relationships/hyperlink" Target="https://www.scribbr.fr/dissertation-fr/plan-dissertation-de-philosophie/" TargetMode="Externa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www.scribbr.fr/dissertation-fr/methode-dissertation/" TargetMode="Externa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www.scribbr.fr/elements-linguistiques/comment-faire-une-transition/" TargetMode="Externa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www.scribbr.fr/relecture-correction/dissertation/" TargetMode="Externa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68" name="Shape 68"/>
        <p:cNvGrpSpPr/>
        <p:nvPr/>
      </p:nvGrpSpPr>
      <p:grpSpPr>
        <a:xfrm>
          <a:off x="0" y="0"/>
          <a:ext cx="0" cy="0"/>
          <a:chOff x="0" y="0"/>
          <a:chExt cx="0" cy="0"/>
        </a:xfrm>
      </p:grpSpPr>
      <p:sp>
        <p:nvSpPr>
          <p:cNvPr id="69" name="Google Shape;69;g6e89af7d62_0_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0" name="Google Shape;70;g6e89af7d62_0_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GB"/>
              <a:t>Consultez notre article complet ici : </a:t>
            </a:r>
            <a:r>
              <a:rPr lang="en-GB" u="sng">
                <a:solidFill>
                  <a:schemeClr val="hlink"/>
                </a:solidFill>
                <a:hlinkClick r:id="rId2"/>
              </a:rPr>
              <a:t>https://www.scribbr.fr/dissertation-fr/methode-dissertation/</a:t>
            </a:r>
            <a:r>
              <a:rPr lang="en-GB"/>
              <a:t> </a:t>
            </a:r>
            <a:endParaRPr/>
          </a:p>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37" name="Shape 137"/>
        <p:cNvGrpSpPr/>
        <p:nvPr/>
      </p:nvGrpSpPr>
      <p:grpSpPr>
        <a:xfrm>
          <a:off x="0" y="0"/>
          <a:ext cx="0" cy="0"/>
          <a:chOff x="0" y="0"/>
          <a:chExt cx="0" cy="0"/>
        </a:xfrm>
      </p:grpSpPr>
      <p:sp>
        <p:nvSpPr>
          <p:cNvPr id="138" name="Google Shape;138;g87a957278f_0_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9" name="Google Shape;139;g87a957278f_0_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43" name="Shape 143"/>
        <p:cNvGrpSpPr/>
        <p:nvPr/>
      </p:nvGrpSpPr>
      <p:grpSpPr>
        <a:xfrm>
          <a:off x="0" y="0"/>
          <a:ext cx="0" cy="0"/>
          <a:chOff x="0" y="0"/>
          <a:chExt cx="0" cy="0"/>
        </a:xfrm>
      </p:grpSpPr>
      <p:sp>
        <p:nvSpPr>
          <p:cNvPr id="144" name="Google Shape;144;g87d869b356_0_1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5" name="Google Shape;145;g87d869b356_0_1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298450" lvl="0" marL="457200" rtl="0" algn="l">
              <a:spcBef>
                <a:spcPts val="0"/>
              </a:spcBef>
              <a:spcAft>
                <a:spcPts val="0"/>
              </a:spcAft>
              <a:buSzPts val="1100"/>
              <a:buChar char="●"/>
            </a:pPr>
            <a:r>
              <a:rPr lang="en-GB"/>
              <a:t>Le plan doit-être construit en fonction de la problématique rédigée au préalable : les grandes aprties du plan doivent y répondre. </a:t>
            </a:r>
            <a:endParaRPr/>
          </a:p>
          <a:p>
            <a:pPr indent="-298450" lvl="0" marL="457200" rtl="0" algn="l">
              <a:spcBef>
                <a:spcPts val="0"/>
              </a:spcBef>
              <a:spcAft>
                <a:spcPts val="0"/>
              </a:spcAft>
              <a:buSzPts val="1100"/>
              <a:buChar char="●"/>
            </a:pPr>
            <a:r>
              <a:rPr lang="en-GB"/>
              <a:t>Le plan est la colonne </a:t>
            </a:r>
            <a:r>
              <a:rPr lang="en-GB"/>
              <a:t>vertébrale</a:t>
            </a:r>
            <a:r>
              <a:rPr lang="en-GB"/>
              <a:t> de la dissertation : il présente les grandes idées qui seront développées par la suite.</a:t>
            </a:r>
            <a:endParaRPr/>
          </a:p>
          <a:p>
            <a:pPr indent="0" lvl="0" marL="0" rtl="0" algn="l">
              <a:spcBef>
                <a:spcPts val="0"/>
              </a:spcBef>
              <a:spcAft>
                <a:spcPts val="0"/>
              </a:spcAft>
              <a:buNone/>
            </a:pPr>
            <a:r>
              <a:t/>
            </a:r>
            <a:endParaRPr/>
          </a:p>
          <a:p>
            <a:pPr indent="0" lvl="0" marL="0" rtl="0" algn="l">
              <a:spcBef>
                <a:spcPts val="0"/>
              </a:spcBef>
              <a:spcAft>
                <a:spcPts val="0"/>
              </a:spcAft>
              <a:buNone/>
            </a:pPr>
            <a:r>
              <a:rPr lang="en-GB"/>
              <a:t>Plus d’informations sur le plan de la dissertation de philosophie ici : </a:t>
            </a:r>
            <a:r>
              <a:rPr lang="en-GB" u="sng">
                <a:solidFill>
                  <a:schemeClr val="hlink"/>
                </a:solidFill>
                <a:hlinkClick r:id="rId2"/>
              </a:rPr>
              <a:t>https://www.scribbr.fr/dissertation-fr/plan-dissertation-de-philosophie/</a:t>
            </a:r>
            <a:r>
              <a:rPr lang="en-GB"/>
              <a:t>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49" name="Shape 149"/>
        <p:cNvGrpSpPr/>
        <p:nvPr/>
      </p:nvGrpSpPr>
      <p:grpSpPr>
        <a:xfrm>
          <a:off x="0" y="0"/>
          <a:ext cx="0" cy="0"/>
          <a:chOff x="0" y="0"/>
          <a:chExt cx="0" cy="0"/>
        </a:xfrm>
      </p:grpSpPr>
      <p:sp>
        <p:nvSpPr>
          <p:cNvPr id="150" name="Google Shape;150;g87d869b356_0_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1" name="Google Shape;151;g87d869b356_0_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55" name="Shape 155"/>
        <p:cNvGrpSpPr/>
        <p:nvPr/>
      </p:nvGrpSpPr>
      <p:grpSpPr>
        <a:xfrm>
          <a:off x="0" y="0"/>
          <a:ext cx="0" cy="0"/>
          <a:chOff x="0" y="0"/>
          <a:chExt cx="0" cy="0"/>
        </a:xfrm>
      </p:grpSpPr>
      <p:sp>
        <p:nvSpPr>
          <p:cNvPr id="156" name="Google Shape;156;g87a957278f_0_1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7" name="Google Shape;157;g87a957278f_0_1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61" name="Shape 161"/>
        <p:cNvGrpSpPr/>
        <p:nvPr/>
      </p:nvGrpSpPr>
      <p:grpSpPr>
        <a:xfrm>
          <a:off x="0" y="0"/>
          <a:ext cx="0" cy="0"/>
          <a:chOff x="0" y="0"/>
          <a:chExt cx="0" cy="0"/>
        </a:xfrm>
      </p:grpSpPr>
      <p:sp>
        <p:nvSpPr>
          <p:cNvPr id="162" name="Google Shape;162;g87d869b356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63" name="Google Shape;163;g87d869b356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298450" lvl="0" marL="457200" rtl="0" algn="l">
              <a:spcBef>
                <a:spcPts val="0"/>
              </a:spcBef>
              <a:spcAft>
                <a:spcPts val="0"/>
              </a:spcAft>
              <a:buSzPts val="1100"/>
              <a:buChar char="●"/>
            </a:pPr>
            <a:r>
              <a:rPr lang="en-GB"/>
              <a:t>À partir du plan de la dissertation, il faut préparer le corps du développement grâce à l’argumentation. </a:t>
            </a:r>
            <a:endParaRPr/>
          </a:p>
          <a:p>
            <a:pPr indent="-298450" lvl="0" marL="457200" rtl="0" algn="l">
              <a:spcBef>
                <a:spcPts val="0"/>
              </a:spcBef>
              <a:spcAft>
                <a:spcPts val="0"/>
              </a:spcAft>
              <a:buSzPts val="1100"/>
              <a:buChar char="●"/>
            </a:pPr>
            <a:r>
              <a:rPr lang="en-GB"/>
              <a:t>Pour chaque sous-partie, il s’agit de trouver un argument, un exemple, et de conclure la démonstration. </a:t>
            </a:r>
            <a:endParaRPr/>
          </a:p>
          <a:p>
            <a:pPr indent="-298450" lvl="0" marL="457200" rtl="0" algn="l">
              <a:spcBef>
                <a:spcPts val="0"/>
              </a:spcBef>
              <a:spcAft>
                <a:spcPts val="0"/>
              </a:spcAft>
              <a:buSzPts val="1100"/>
              <a:buChar char="●"/>
            </a:pPr>
            <a:r>
              <a:rPr lang="en-GB"/>
              <a:t>Chaque argument représente un paragraphe.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67" name="Shape 167"/>
        <p:cNvGrpSpPr/>
        <p:nvPr/>
      </p:nvGrpSpPr>
      <p:grpSpPr>
        <a:xfrm>
          <a:off x="0" y="0"/>
          <a:ext cx="0" cy="0"/>
          <a:chOff x="0" y="0"/>
          <a:chExt cx="0" cy="0"/>
        </a:xfrm>
      </p:grpSpPr>
      <p:sp>
        <p:nvSpPr>
          <p:cNvPr id="168" name="Google Shape;168;g87d869b356_0_1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69" name="Google Shape;169;g87d869b356_0_1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73" name="Shape 173"/>
        <p:cNvGrpSpPr/>
        <p:nvPr/>
      </p:nvGrpSpPr>
      <p:grpSpPr>
        <a:xfrm>
          <a:off x="0" y="0"/>
          <a:ext cx="0" cy="0"/>
          <a:chOff x="0" y="0"/>
          <a:chExt cx="0" cy="0"/>
        </a:xfrm>
      </p:grpSpPr>
      <p:sp>
        <p:nvSpPr>
          <p:cNvPr id="174" name="Google Shape;174;g881c572a38_1_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75" name="Google Shape;175;g881c572a38_1_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78" name="Shape 178"/>
        <p:cNvGrpSpPr/>
        <p:nvPr/>
      </p:nvGrpSpPr>
      <p:grpSpPr>
        <a:xfrm>
          <a:off x="0" y="0"/>
          <a:ext cx="0" cy="0"/>
          <a:chOff x="0" y="0"/>
          <a:chExt cx="0" cy="0"/>
        </a:xfrm>
      </p:grpSpPr>
      <p:sp>
        <p:nvSpPr>
          <p:cNvPr id="179" name="Google Shape;179;g87a957278f_0_1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80" name="Google Shape;180;g87a957278f_0_1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84" name="Shape 184"/>
        <p:cNvGrpSpPr/>
        <p:nvPr/>
      </p:nvGrpSpPr>
      <p:grpSpPr>
        <a:xfrm>
          <a:off x="0" y="0"/>
          <a:ext cx="0" cy="0"/>
          <a:chOff x="0" y="0"/>
          <a:chExt cx="0" cy="0"/>
        </a:xfrm>
      </p:grpSpPr>
      <p:sp>
        <p:nvSpPr>
          <p:cNvPr id="185" name="Google Shape;185;g87d869b356_0_2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86" name="Google Shape;186;g87d869b356_0_2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298450" lvl="0" marL="457200" rtl="0" algn="l">
              <a:spcBef>
                <a:spcPts val="0"/>
              </a:spcBef>
              <a:spcAft>
                <a:spcPts val="0"/>
              </a:spcAft>
              <a:buSzPts val="1100"/>
              <a:buChar char="●"/>
            </a:pPr>
            <a:r>
              <a:rPr lang="en-GB"/>
              <a:t>L'introduction</a:t>
            </a:r>
            <a:r>
              <a:rPr lang="en-GB"/>
              <a:t> d’une dissertation de philosophie permet de poser le sujet et d’exposer clairement le problème. </a:t>
            </a:r>
            <a:endParaRPr/>
          </a:p>
          <a:p>
            <a:pPr indent="-298450" lvl="0" marL="457200" rtl="0" algn="l">
              <a:spcBef>
                <a:spcPts val="0"/>
              </a:spcBef>
              <a:spcAft>
                <a:spcPts val="0"/>
              </a:spcAft>
              <a:buSzPts val="1100"/>
              <a:buChar char="●"/>
            </a:pPr>
            <a:r>
              <a:rPr lang="en-GB"/>
              <a:t>L’introduction ne doit pas être trop longue (10 à 15 lignes), et s’adresse à un lecteur qui n’a aucune connaissance sur le sujet. </a:t>
            </a:r>
            <a:endParaRPr/>
          </a:p>
          <a:p>
            <a:pPr indent="0" lvl="0" marL="0" rtl="0" algn="l">
              <a:spcBef>
                <a:spcPts val="0"/>
              </a:spcBef>
              <a:spcAft>
                <a:spcPts val="0"/>
              </a:spcAft>
              <a:buNone/>
            </a:pPr>
            <a:r>
              <a:t/>
            </a:r>
            <a:endParaRPr/>
          </a:p>
          <a:p>
            <a:pPr indent="0" lvl="0" marL="0" rtl="0" algn="l">
              <a:spcBef>
                <a:spcPts val="0"/>
              </a:spcBef>
              <a:spcAft>
                <a:spcPts val="0"/>
              </a:spcAft>
              <a:buNone/>
            </a:pPr>
            <a:r>
              <a:rPr lang="en-GB"/>
              <a:t>Plus d’informations sur les phrases d’accroche ici : </a:t>
            </a:r>
            <a:r>
              <a:rPr lang="en-GB" u="sng">
                <a:solidFill>
                  <a:schemeClr val="hlink"/>
                </a:solidFill>
                <a:hlinkClick r:id="rId2"/>
              </a:rPr>
              <a:t>https://www.scribbr.fr/dissertation-fr/phrase-daccroche-dissertation/</a:t>
            </a:r>
            <a:r>
              <a:rPr lang="en-GB"/>
              <a:t> </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90" name="Shape 190"/>
        <p:cNvGrpSpPr/>
        <p:nvPr/>
      </p:nvGrpSpPr>
      <p:grpSpPr>
        <a:xfrm>
          <a:off x="0" y="0"/>
          <a:ext cx="0" cy="0"/>
          <a:chOff x="0" y="0"/>
          <a:chExt cx="0" cy="0"/>
        </a:xfrm>
      </p:grpSpPr>
      <p:sp>
        <p:nvSpPr>
          <p:cNvPr id="191" name="Google Shape;191;g87d869b356_0_2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92" name="Google Shape;192;g87d869b356_0_2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lang="en-GB">
                <a:solidFill>
                  <a:srgbClr val="1B2B68"/>
                </a:solidFill>
                <a:latin typeface="Open Sans"/>
                <a:ea typeface="Open Sans"/>
                <a:cs typeface="Open Sans"/>
                <a:sym typeface="Open Sans"/>
              </a:rPr>
              <a:t>Légende :</a:t>
            </a:r>
            <a:endParaRPr>
              <a:solidFill>
                <a:srgbClr val="1B2B68"/>
              </a:solidFill>
              <a:latin typeface="Open Sans"/>
              <a:ea typeface="Open Sans"/>
              <a:cs typeface="Open Sans"/>
              <a:sym typeface="Open Sans"/>
            </a:endParaRPr>
          </a:p>
          <a:p>
            <a:pPr indent="-298450" lvl="0" marL="457200" rtl="0" algn="l">
              <a:lnSpc>
                <a:spcPct val="115000"/>
              </a:lnSpc>
              <a:spcBef>
                <a:spcPts val="1600"/>
              </a:spcBef>
              <a:spcAft>
                <a:spcPts val="0"/>
              </a:spcAft>
              <a:buClr>
                <a:srgbClr val="1B2B68"/>
              </a:buClr>
              <a:buSzPts val="1100"/>
              <a:buFont typeface="Open Sans"/>
              <a:buAutoNum type="arabicPeriod"/>
            </a:pPr>
            <a:r>
              <a:rPr lang="en-GB">
                <a:solidFill>
                  <a:srgbClr val="1B2B68"/>
                </a:solidFill>
                <a:highlight>
                  <a:srgbClr val="F4CCCC"/>
                </a:highlight>
                <a:latin typeface="Open Sans"/>
                <a:ea typeface="Open Sans"/>
                <a:cs typeface="Open Sans"/>
                <a:sym typeface="Open Sans"/>
              </a:rPr>
              <a:t>Une accroche</a:t>
            </a:r>
            <a:endParaRPr>
              <a:solidFill>
                <a:srgbClr val="1B2B68"/>
              </a:solidFill>
              <a:highlight>
                <a:srgbClr val="F4CCCC"/>
              </a:highlight>
              <a:latin typeface="Open Sans"/>
              <a:ea typeface="Open Sans"/>
              <a:cs typeface="Open Sans"/>
              <a:sym typeface="Open Sans"/>
            </a:endParaRPr>
          </a:p>
          <a:p>
            <a:pPr indent="-298450" lvl="0" marL="457200" rtl="0" algn="l">
              <a:lnSpc>
                <a:spcPct val="115000"/>
              </a:lnSpc>
              <a:spcBef>
                <a:spcPts val="0"/>
              </a:spcBef>
              <a:spcAft>
                <a:spcPts val="0"/>
              </a:spcAft>
              <a:buClr>
                <a:srgbClr val="1B2B68"/>
              </a:buClr>
              <a:buSzPts val="1100"/>
              <a:buFont typeface="Open Sans"/>
              <a:buAutoNum type="arabicPeriod"/>
            </a:pPr>
            <a:r>
              <a:rPr lang="en-GB">
                <a:solidFill>
                  <a:srgbClr val="1B2B68"/>
                </a:solidFill>
                <a:highlight>
                  <a:srgbClr val="FFF2CC"/>
                </a:highlight>
                <a:latin typeface="Open Sans"/>
                <a:ea typeface="Open Sans"/>
                <a:cs typeface="Open Sans"/>
                <a:sym typeface="Open Sans"/>
              </a:rPr>
              <a:t>L’énoncé du sujet</a:t>
            </a:r>
            <a:endParaRPr>
              <a:solidFill>
                <a:srgbClr val="1B2B68"/>
              </a:solidFill>
              <a:highlight>
                <a:srgbClr val="FFF2CC"/>
              </a:highlight>
              <a:latin typeface="Open Sans"/>
              <a:ea typeface="Open Sans"/>
              <a:cs typeface="Open Sans"/>
              <a:sym typeface="Open Sans"/>
            </a:endParaRPr>
          </a:p>
          <a:p>
            <a:pPr indent="-298450" lvl="0" marL="457200" rtl="0" algn="l">
              <a:lnSpc>
                <a:spcPct val="115000"/>
              </a:lnSpc>
              <a:spcBef>
                <a:spcPts val="0"/>
              </a:spcBef>
              <a:spcAft>
                <a:spcPts val="0"/>
              </a:spcAft>
              <a:buClr>
                <a:srgbClr val="1B2B68"/>
              </a:buClr>
              <a:buSzPts val="1100"/>
              <a:buFont typeface="Open Sans"/>
              <a:buAutoNum type="arabicPeriod"/>
            </a:pPr>
            <a:r>
              <a:rPr lang="en-GB">
                <a:solidFill>
                  <a:srgbClr val="1B2B68"/>
                </a:solidFill>
                <a:highlight>
                  <a:srgbClr val="C9DAF8"/>
                </a:highlight>
                <a:latin typeface="Open Sans"/>
                <a:ea typeface="Open Sans"/>
                <a:cs typeface="Open Sans"/>
                <a:sym typeface="Open Sans"/>
              </a:rPr>
              <a:t>La définition des termes et la reformulation du sujet </a:t>
            </a:r>
            <a:endParaRPr>
              <a:solidFill>
                <a:srgbClr val="1B2B68"/>
              </a:solidFill>
              <a:highlight>
                <a:srgbClr val="C9DAF8"/>
              </a:highlight>
              <a:latin typeface="Open Sans"/>
              <a:ea typeface="Open Sans"/>
              <a:cs typeface="Open Sans"/>
              <a:sym typeface="Open Sans"/>
            </a:endParaRPr>
          </a:p>
          <a:p>
            <a:pPr indent="-298450" lvl="0" marL="457200" rtl="0" algn="l">
              <a:lnSpc>
                <a:spcPct val="115000"/>
              </a:lnSpc>
              <a:spcBef>
                <a:spcPts val="0"/>
              </a:spcBef>
              <a:spcAft>
                <a:spcPts val="0"/>
              </a:spcAft>
              <a:buClr>
                <a:srgbClr val="1B2B68"/>
              </a:buClr>
              <a:buSzPts val="1100"/>
              <a:buFont typeface="Open Sans"/>
              <a:buAutoNum type="arabicPeriod"/>
            </a:pPr>
            <a:r>
              <a:rPr lang="en-GB">
                <a:solidFill>
                  <a:srgbClr val="1B2B68"/>
                </a:solidFill>
                <a:highlight>
                  <a:srgbClr val="D9EAD3"/>
                </a:highlight>
                <a:latin typeface="Open Sans"/>
                <a:ea typeface="Open Sans"/>
                <a:cs typeface="Open Sans"/>
                <a:sym typeface="Open Sans"/>
              </a:rPr>
              <a:t>La problématique</a:t>
            </a:r>
            <a:endParaRPr>
              <a:solidFill>
                <a:srgbClr val="1B2B68"/>
              </a:solidFill>
              <a:highlight>
                <a:srgbClr val="D9EAD3"/>
              </a:highlight>
              <a:latin typeface="Open Sans"/>
              <a:ea typeface="Open Sans"/>
              <a:cs typeface="Open Sans"/>
              <a:sym typeface="Open Sans"/>
            </a:endParaRPr>
          </a:p>
          <a:p>
            <a:pPr indent="-298450" lvl="0" marL="457200" rtl="0" algn="l">
              <a:lnSpc>
                <a:spcPct val="115000"/>
              </a:lnSpc>
              <a:spcBef>
                <a:spcPts val="0"/>
              </a:spcBef>
              <a:spcAft>
                <a:spcPts val="0"/>
              </a:spcAft>
              <a:buClr>
                <a:srgbClr val="1B2B68"/>
              </a:buClr>
              <a:buSzPts val="1100"/>
              <a:buFont typeface="Open Sans"/>
              <a:buAutoNum type="arabicPeriod"/>
            </a:pPr>
            <a:r>
              <a:rPr lang="en-GB">
                <a:solidFill>
                  <a:srgbClr val="1B2B68"/>
                </a:solidFill>
                <a:highlight>
                  <a:srgbClr val="D9D2E9"/>
                </a:highlight>
                <a:latin typeface="Open Sans"/>
                <a:ea typeface="Open Sans"/>
                <a:cs typeface="Open Sans"/>
                <a:sym typeface="Open Sans"/>
              </a:rPr>
              <a:t>L’annonce du plan</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74" name="Shape 74"/>
        <p:cNvGrpSpPr/>
        <p:nvPr/>
      </p:nvGrpSpPr>
      <p:grpSpPr>
        <a:xfrm>
          <a:off x="0" y="0"/>
          <a:ext cx="0" cy="0"/>
          <a:chOff x="0" y="0"/>
          <a:chExt cx="0" cy="0"/>
        </a:xfrm>
      </p:grpSpPr>
      <p:sp>
        <p:nvSpPr>
          <p:cNvPr id="75" name="Google Shape;75;g7df3209e9f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6" name="Google Shape;76;g7df3209e9f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GB"/>
              <a:t>Plus d’informations sur la méthode de la dissertation de philosophie ici : </a:t>
            </a:r>
            <a:r>
              <a:rPr lang="en-GB" u="sng">
                <a:solidFill>
                  <a:schemeClr val="hlink"/>
                </a:solidFill>
                <a:hlinkClick r:id="rId2"/>
              </a:rPr>
              <a:t>https://www.scribbr.fr/dissertation-fr/methode-dissertation/</a:t>
            </a:r>
            <a:r>
              <a:rPr lang="en-GB"/>
              <a:t> </a:t>
            </a:r>
            <a:endParaRPr/>
          </a:p>
          <a:p>
            <a:pPr indent="0" lvl="0" marL="0" rtl="0" algn="l">
              <a:spcBef>
                <a:spcPts val="0"/>
              </a:spcBef>
              <a:spcAft>
                <a:spcPts val="0"/>
              </a:spcAft>
              <a:buNone/>
            </a:pPr>
            <a:r>
              <a:t/>
            </a:r>
            <a:endParaRPr/>
          </a:p>
          <a:p>
            <a:pPr indent="0" lvl="0" marL="0" rtl="0" algn="l">
              <a:spcBef>
                <a:spcPts val="0"/>
              </a:spcBef>
              <a:spcAft>
                <a:spcPts val="0"/>
              </a:spcAft>
              <a:buNone/>
            </a:pPr>
            <a:r>
              <a:rPr lang="en-GB"/>
              <a:t>Plus d’informations sur le plan d’une dissertation de philosophie ici : </a:t>
            </a:r>
            <a:r>
              <a:rPr lang="en-GB" u="sng">
                <a:solidFill>
                  <a:schemeClr val="hlink"/>
                </a:solidFill>
                <a:hlinkClick r:id="rId3"/>
              </a:rPr>
              <a:t>https://www.scribbr.fr/dissertation-fr/plan-dissertation-de-philosophie/</a:t>
            </a:r>
            <a:r>
              <a:rPr lang="en-GB"/>
              <a:t> </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96" name="Shape 196"/>
        <p:cNvGrpSpPr/>
        <p:nvPr/>
      </p:nvGrpSpPr>
      <p:grpSpPr>
        <a:xfrm>
          <a:off x="0" y="0"/>
          <a:ext cx="0" cy="0"/>
          <a:chOff x="0" y="0"/>
          <a:chExt cx="0" cy="0"/>
        </a:xfrm>
      </p:grpSpPr>
      <p:sp>
        <p:nvSpPr>
          <p:cNvPr id="197" name="Google Shape;197;g87d869b356_0_3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98" name="Google Shape;198;g87d869b356_0_3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298450" lvl="0" marL="457200" rtl="0" algn="l">
              <a:spcBef>
                <a:spcPts val="0"/>
              </a:spcBef>
              <a:spcAft>
                <a:spcPts val="0"/>
              </a:spcAft>
              <a:buSzPts val="1100"/>
              <a:buChar char="●"/>
            </a:pPr>
            <a:r>
              <a:rPr lang="en-GB"/>
              <a:t>Le développement comporte deux à trois parties nettement séparées. </a:t>
            </a:r>
            <a:endParaRPr/>
          </a:p>
          <a:p>
            <a:pPr indent="-298450" lvl="0" marL="457200" rtl="0" algn="l">
              <a:spcBef>
                <a:spcPts val="0"/>
              </a:spcBef>
              <a:spcAft>
                <a:spcPts val="0"/>
              </a:spcAft>
              <a:buSzPts val="1100"/>
              <a:buChar char="●"/>
            </a:pPr>
            <a:r>
              <a:rPr lang="en-GB"/>
              <a:t>Une ligne doit être sautée après l’introduction, entre chaque partie, et avant la conclusion. </a:t>
            </a:r>
            <a:endParaRPr/>
          </a:p>
          <a:p>
            <a:pPr indent="-298450" lvl="0" marL="457200" rtl="0" algn="l">
              <a:spcBef>
                <a:spcPts val="0"/>
              </a:spcBef>
              <a:spcAft>
                <a:spcPts val="0"/>
              </a:spcAft>
              <a:buSzPts val="1100"/>
              <a:buChar char="●"/>
            </a:pPr>
            <a:r>
              <a:rPr lang="en-GB"/>
              <a:t>Chaque sous-partie est divisée en trois ou quatre </a:t>
            </a:r>
            <a:r>
              <a:rPr lang="en-GB"/>
              <a:t>paragraphes qui s’articulent autour d’un argument ou d’une idée directrice. </a:t>
            </a:r>
            <a:r>
              <a:rPr lang="en-GB"/>
              <a:t> </a:t>
            </a: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02" name="Shape 202"/>
        <p:cNvGrpSpPr/>
        <p:nvPr/>
      </p:nvGrpSpPr>
      <p:grpSpPr>
        <a:xfrm>
          <a:off x="0" y="0"/>
          <a:ext cx="0" cy="0"/>
          <a:chOff x="0" y="0"/>
          <a:chExt cx="0" cy="0"/>
        </a:xfrm>
      </p:grpSpPr>
      <p:sp>
        <p:nvSpPr>
          <p:cNvPr id="203" name="Google Shape;203;g881c572a38_1_3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04" name="Google Shape;204;g881c572a38_1_3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GB"/>
              <a:t>Plus d’informations sur l’exemple du développement ici : </a:t>
            </a:r>
            <a:r>
              <a:rPr lang="en-GB" u="sng">
                <a:solidFill>
                  <a:schemeClr val="hlink"/>
                </a:solidFill>
                <a:hlinkClick r:id="rId2"/>
              </a:rPr>
              <a:t>https://www.scribbr.fr/dissertation-fr/methode-dissertation/</a:t>
            </a:r>
            <a:r>
              <a:rPr lang="en-GB"/>
              <a:t> </a:t>
            </a: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08" name="Shape 208"/>
        <p:cNvGrpSpPr/>
        <p:nvPr/>
      </p:nvGrpSpPr>
      <p:grpSpPr>
        <a:xfrm>
          <a:off x="0" y="0"/>
          <a:ext cx="0" cy="0"/>
          <a:chOff x="0" y="0"/>
          <a:chExt cx="0" cy="0"/>
        </a:xfrm>
      </p:grpSpPr>
      <p:sp>
        <p:nvSpPr>
          <p:cNvPr id="209" name="Google Shape;209;g881c572a38_1_5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10" name="Google Shape;210;g881c572a38_1_5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GB"/>
              <a:t>Les transitions sont extrêmement importantes dans une dissertation. Elles permettent de lier les parties entre elles et d’apporter de la fluidité dans le raisonnement. </a:t>
            </a:r>
            <a:endParaRPr/>
          </a:p>
          <a:p>
            <a:pPr indent="0" lvl="0" marL="0" rtl="0" algn="l">
              <a:spcBef>
                <a:spcPts val="0"/>
              </a:spcBef>
              <a:spcAft>
                <a:spcPts val="0"/>
              </a:spcAft>
              <a:buNone/>
            </a:pPr>
            <a:r>
              <a:t/>
            </a:r>
            <a:endParaRPr/>
          </a:p>
          <a:p>
            <a:pPr indent="0" lvl="0" marL="0" rtl="0" algn="l">
              <a:spcBef>
                <a:spcPts val="0"/>
              </a:spcBef>
              <a:spcAft>
                <a:spcPts val="0"/>
              </a:spcAft>
              <a:buNone/>
            </a:pPr>
            <a:r>
              <a:rPr lang="en-GB"/>
              <a:t>Plus d’informations sur les transitions ici : </a:t>
            </a:r>
            <a:r>
              <a:rPr lang="en-GB" u="sng">
                <a:solidFill>
                  <a:schemeClr val="hlink"/>
                </a:solidFill>
                <a:hlinkClick r:id="rId2"/>
              </a:rPr>
              <a:t>https://www.scribbr.fr/elements-linguistiques/comment-faire-une-transition/</a:t>
            </a:r>
            <a:r>
              <a:rPr lang="en-GB"/>
              <a:t> </a:t>
            </a: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15" name="Shape 215"/>
        <p:cNvGrpSpPr/>
        <p:nvPr/>
      </p:nvGrpSpPr>
      <p:grpSpPr>
        <a:xfrm>
          <a:off x="0" y="0"/>
          <a:ext cx="0" cy="0"/>
          <a:chOff x="0" y="0"/>
          <a:chExt cx="0" cy="0"/>
        </a:xfrm>
      </p:grpSpPr>
      <p:sp>
        <p:nvSpPr>
          <p:cNvPr id="216" name="Google Shape;216;g881c572a38_1_4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17" name="Google Shape;217;g881c572a38_1_4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298450" lvl="0" marL="457200" rtl="0" algn="l">
              <a:lnSpc>
                <a:spcPct val="115000"/>
              </a:lnSpc>
              <a:spcBef>
                <a:spcPts val="0"/>
              </a:spcBef>
              <a:spcAft>
                <a:spcPts val="0"/>
              </a:spcAft>
              <a:buClr>
                <a:srgbClr val="1B2B68"/>
              </a:buClr>
              <a:buSzPts val="1100"/>
              <a:buFont typeface="Open Sans"/>
              <a:buAutoNum type="arabicPeriod"/>
            </a:pPr>
            <a:r>
              <a:rPr lang="en-GB">
                <a:solidFill>
                  <a:srgbClr val="1B2B68"/>
                </a:solidFill>
                <a:highlight>
                  <a:srgbClr val="C9DAF8"/>
                </a:highlight>
                <a:latin typeface="Open Sans"/>
                <a:ea typeface="Open Sans"/>
                <a:cs typeface="Open Sans"/>
                <a:sym typeface="Open Sans"/>
              </a:rPr>
              <a:t>Une mini-conclusion. </a:t>
            </a:r>
            <a:endParaRPr>
              <a:solidFill>
                <a:srgbClr val="1B2B68"/>
              </a:solidFill>
              <a:highlight>
                <a:srgbClr val="C9DAF8"/>
              </a:highlight>
              <a:latin typeface="Open Sans"/>
              <a:ea typeface="Open Sans"/>
              <a:cs typeface="Open Sans"/>
              <a:sym typeface="Open Sans"/>
            </a:endParaRPr>
          </a:p>
          <a:p>
            <a:pPr indent="-298450" lvl="0" marL="457200" rtl="0" algn="l">
              <a:lnSpc>
                <a:spcPct val="115000"/>
              </a:lnSpc>
              <a:spcBef>
                <a:spcPts val="0"/>
              </a:spcBef>
              <a:spcAft>
                <a:spcPts val="0"/>
              </a:spcAft>
              <a:buClr>
                <a:srgbClr val="1B2B68"/>
              </a:buClr>
              <a:buSzPts val="1100"/>
              <a:buFont typeface="Open Sans"/>
              <a:buAutoNum type="arabicPeriod"/>
            </a:pPr>
            <a:r>
              <a:rPr lang="en-GB">
                <a:solidFill>
                  <a:srgbClr val="1B2B68"/>
                </a:solidFill>
                <a:highlight>
                  <a:srgbClr val="D9EAD3"/>
                </a:highlight>
                <a:latin typeface="Open Sans"/>
                <a:ea typeface="Open Sans"/>
                <a:cs typeface="Open Sans"/>
                <a:sym typeface="Open Sans"/>
              </a:rPr>
              <a:t>Une critique d’un point faible de la partie précédente. </a:t>
            </a:r>
            <a:endParaRPr>
              <a:solidFill>
                <a:srgbClr val="1B2B68"/>
              </a:solidFill>
              <a:highlight>
                <a:srgbClr val="D9EAD3"/>
              </a:highlight>
              <a:latin typeface="Open Sans"/>
              <a:ea typeface="Open Sans"/>
              <a:cs typeface="Open Sans"/>
              <a:sym typeface="Open Sans"/>
            </a:endParaRPr>
          </a:p>
          <a:p>
            <a:pPr indent="-298450" lvl="0" marL="457200" rtl="0" algn="l">
              <a:lnSpc>
                <a:spcPct val="115000"/>
              </a:lnSpc>
              <a:spcBef>
                <a:spcPts val="0"/>
              </a:spcBef>
              <a:spcAft>
                <a:spcPts val="0"/>
              </a:spcAft>
              <a:buClr>
                <a:srgbClr val="1B2B68"/>
              </a:buClr>
              <a:buSzPts val="1100"/>
              <a:buFont typeface="Open Sans"/>
              <a:buAutoNum type="arabicPeriod"/>
            </a:pPr>
            <a:r>
              <a:rPr lang="en-GB">
                <a:solidFill>
                  <a:srgbClr val="1B2B68"/>
                </a:solidFill>
                <a:highlight>
                  <a:srgbClr val="FFF2CC"/>
                </a:highlight>
                <a:latin typeface="Open Sans"/>
                <a:ea typeface="Open Sans"/>
                <a:cs typeface="Open Sans"/>
                <a:sym typeface="Open Sans"/>
              </a:rPr>
              <a:t>L’annonce de la partie suivante.</a:t>
            </a: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21" name="Shape 221"/>
        <p:cNvGrpSpPr/>
        <p:nvPr/>
      </p:nvGrpSpPr>
      <p:grpSpPr>
        <a:xfrm>
          <a:off x="0" y="0"/>
          <a:ext cx="0" cy="0"/>
          <a:chOff x="0" y="0"/>
          <a:chExt cx="0" cy="0"/>
        </a:xfrm>
      </p:grpSpPr>
      <p:sp>
        <p:nvSpPr>
          <p:cNvPr id="222" name="Google Shape;222;g881c572a38_1_6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23" name="Google Shape;223;g881c572a38_1_6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GB"/>
              <a:t>En reprenant de façon synthétique les éléments du développement, la conclusion a pour but d’apporter une réponse à la problématique évoquée en introduction. </a:t>
            </a: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29" name="Shape 229"/>
        <p:cNvGrpSpPr/>
        <p:nvPr/>
      </p:nvGrpSpPr>
      <p:grpSpPr>
        <a:xfrm>
          <a:off x="0" y="0"/>
          <a:ext cx="0" cy="0"/>
          <a:chOff x="0" y="0"/>
          <a:chExt cx="0" cy="0"/>
        </a:xfrm>
      </p:grpSpPr>
      <p:sp>
        <p:nvSpPr>
          <p:cNvPr id="230" name="Google Shape;230;g87a957278f_0_2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31" name="Google Shape;231;g87a957278f_0_2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35" name="Shape 235"/>
        <p:cNvGrpSpPr/>
        <p:nvPr/>
      </p:nvGrpSpPr>
      <p:grpSpPr>
        <a:xfrm>
          <a:off x="0" y="0"/>
          <a:ext cx="0" cy="0"/>
          <a:chOff x="0" y="0"/>
          <a:chExt cx="0" cy="0"/>
        </a:xfrm>
      </p:grpSpPr>
      <p:sp>
        <p:nvSpPr>
          <p:cNvPr id="236" name="Google Shape;236;g881c572a38_1_7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37" name="Google Shape;237;g881c572a38_1_7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298450" lvl="0" marL="457200" rtl="0" algn="l">
              <a:spcBef>
                <a:spcPts val="0"/>
              </a:spcBef>
              <a:spcAft>
                <a:spcPts val="0"/>
              </a:spcAft>
              <a:buSzPts val="1100"/>
              <a:buChar char="●"/>
            </a:pPr>
            <a:r>
              <a:rPr lang="en-GB"/>
              <a:t>La relecture et la correction sont des étapes primordiales en fin de dissertation. Les fautes </a:t>
            </a:r>
            <a:r>
              <a:rPr lang="en-GB"/>
              <a:t>décrédibilisent</a:t>
            </a:r>
            <a:r>
              <a:rPr lang="en-GB"/>
              <a:t> le travail et sont pénalisées par l‘évaluateur. </a:t>
            </a:r>
            <a:endParaRPr/>
          </a:p>
          <a:p>
            <a:pPr indent="-298450" lvl="0" marL="457200" rtl="0" algn="l">
              <a:spcBef>
                <a:spcPts val="0"/>
              </a:spcBef>
              <a:spcAft>
                <a:spcPts val="0"/>
              </a:spcAft>
              <a:buSzPts val="1100"/>
              <a:buChar char="●"/>
            </a:pPr>
            <a:r>
              <a:rPr lang="en-GB"/>
              <a:t>Scribbr propose de relire, corriger et améliorer le style de votre dissertation, grâce à une équipe d’experts. </a:t>
            </a:r>
            <a:endParaRPr/>
          </a:p>
          <a:p>
            <a:pPr indent="0" lvl="0" marL="0" rtl="0" algn="l">
              <a:spcBef>
                <a:spcPts val="0"/>
              </a:spcBef>
              <a:spcAft>
                <a:spcPts val="0"/>
              </a:spcAft>
              <a:buNone/>
            </a:pPr>
            <a:r>
              <a:t/>
            </a:r>
            <a:endParaRPr/>
          </a:p>
          <a:p>
            <a:pPr indent="0" lvl="0" marL="0" rtl="0" algn="l">
              <a:spcBef>
                <a:spcPts val="0"/>
              </a:spcBef>
              <a:spcAft>
                <a:spcPts val="0"/>
              </a:spcAft>
              <a:buNone/>
            </a:pPr>
            <a:r>
              <a:rPr lang="en-GB"/>
              <a:t>Plus d’informations ici : </a:t>
            </a:r>
            <a:r>
              <a:rPr lang="en-GB" u="sng">
                <a:solidFill>
                  <a:schemeClr val="hlink"/>
                </a:solidFill>
                <a:hlinkClick r:id="rId2"/>
              </a:rPr>
              <a:t>https://www.scribbr.fr/relecture-correction/dissertation/</a:t>
            </a:r>
            <a:r>
              <a:rPr lang="en-GB"/>
              <a:t> </a:t>
            </a: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42" name="Shape 242"/>
        <p:cNvGrpSpPr/>
        <p:nvPr/>
      </p:nvGrpSpPr>
      <p:grpSpPr>
        <a:xfrm>
          <a:off x="0" y="0"/>
          <a:ext cx="0" cy="0"/>
          <a:chOff x="0" y="0"/>
          <a:chExt cx="0" cy="0"/>
        </a:xfrm>
      </p:grpSpPr>
      <p:sp>
        <p:nvSpPr>
          <p:cNvPr id="243" name="Google Shape;243;g7df3209e9f_0_2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44" name="Google Shape;244;g7df3209e9f_0_2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47" name="Shape 247"/>
        <p:cNvGrpSpPr/>
        <p:nvPr/>
      </p:nvGrpSpPr>
      <p:grpSpPr>
        <a:xfrm>
          <a:off x="0" y="0"/>
          <a:ext cx="0" cy="0"/>
          <a:chOff x="0" y="0"/>
          <a:chExt cx="0" cy="0"/>
        </a:xfrm>
      </p:grpSpPr>
      <p:sp>
        <p:nvSpPr>
          <p:cNvPr id="248" name="Google Shape;248;g7df3209e9f_0_18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49" name="Google Shape;249;g7df3209e9f_0_18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53" name="Shape 253"/>
        <p:cNvGrpSpPr/>
        <p:nvPr/>
      </p:nvGrpSpPr>
      <p:grpSpPr>
        <a:xfrm>
          <a:off x="0" y="0"/>
          <a:ext cx="0" cy="0"/>
          <a:chOff x="0" y="0"/>
          <a:chExt cx="0" cy="0"/>
        </a:xfrm>
      </p:grpSpPr>
      <p:sp>
        <p:nvSpPr>
          <p:cNvPr id="254" name="Google Shape;254;g7df3209e9f_0_18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55" name="Google Shape;255;g7df3209e9f_0_18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81" name="Shape 81"/>
        <p:cNvGrpSpPr/>
        <p:nvPr/>
      </p:nvGrpSpPr>
      <p:grpSpPr>
        <a:xfrm>
          <a:off x="0" y="0"/>
          <a:ext cx="0" cy="0"/>
          <a:chOff x="0" y="0"/>
          <a:chExt cx="0" cy="0"/>
        </a:xfrm>
      </p:grpSpPr>
      <p:sp>
        <p:nvSpPr>
          <p:cNvPr id="82" name="Google Shape;82;g881c572a38_1_2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3" name="Google Shape;83;g881c572a38_1_2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GB"/>
              <a:t>Pour réaliser une dissertation de qualité, les six étapes sont primordiales ! Elles permettent de cheminer vers un développement de qualité. </a:t>
            </a:r>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59" name="Shape 259"/>
        <p:cNvGrpSpPr/>
        <p:nvPr/>
      </p:nvGrpSpPr>
      <p:grpSpPr>
        <a:xfrm>
          <a:off x="0" y="0"/>
          <a:ext cx="0" cy="0"/>
          <a:chOff x="0" y="0"/>
          <a:chExt cx="0" cy="0"/>
        </a:xfrm>
      </p:grpSpPr>
      <p:sp>
        <p:nvSpPr>
          <p:cNvPr id="260" name="Google Shape;260;g6ef070d529_0_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61" name="Google Shape;261;g6ef070d529_0_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87" name="Shape 87"/>
        <p:cNvGrpSpPr/>
        <p:nvPr/>
      </p:nvGrpSpPr>
      <p:grpSpPr>
        <a:xfrm>
          <a:off x="0" y="0"/>
          <a:ext cx="0" cy="0"/>
          <a:chOff x="0" y="0"/>
          <a:chExt cx="0" cy="0"/>
        </a:xfrm>
      </p:grpSpPr>
      <p:sp>
        <p:nvSpPr>
          <p:cNvPr id="88" name="Google Shape;88;g85e85014c2_0_2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9" name="Google Shape;89;g85e85014c2_0_2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93" name="Shape 93"/>
        <p:cNvGrpSpPr/>
        <p:nvPr/>
      </p:nvGrpSpPr>
      <p:grpSpPr>
        <a:xfrm>
          <a:off x="0" y="0"/>
          <a:ext cx="0" cy="0"/>
          <a:chOff x="0" y="0"/>
          <a:chExt cx="0" cy="0"/>
        </a:xfrm>
      </p:grpSpPr>
      <p:sp>
        <p:nvSpPr>
          <p:cNvPr id="94" name="Google Shape;94;g87a957278f_0_2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5" name="Google Shape;95;g87a957278f_0_2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00" name="Shape 100"/>
        <p:cNvGrpSpPr/>
        <p:nvPr/>
      </p:nvGrpSpPr>
      <p:grpSpPr>
        <a:xfrm>
          <a:off x="0" y="0"/>
          <a:ext cx="0" cy="0"/>
          <a:chOff x="0" y="0"/>
          <a:chExt cx="0" cy="0"/>
        </a:xfrm>
      </p:grpSpPr>
      <p:sp>
        <p:nvSpPr>
          <p:cNvPr id="101" name="Google Shape;101;g87a957278f_0_4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2" name="Google Shape;102;g87a957278f_0_4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298450" lvl="0" marL="457200" rtl="0" algn="l">
              <a:spcBef>
                <a:spcPts val="0"/>
              </a:spcBef>
              <a:spcAft>
                <a:spcPts val="0"/>
              </a:spcAft>
              <a:buSzPts val="1100"/>
              <a:buChar char="●"/>
            </a:pPr>
            <a:r>
              <a:rPr lang="en-GB"/>
              <a:t>Pour cerner les enjeux du sujet, il faut définir les termes clés. </a:t>
            </a:r>
            <a:endParaRPr/>
          </a:p>
          <a:p>
            <a:pPr indent="-298450" lvl="0" marL="457200" rtl="0" algn="l">
              <a:spcBef>
                <a:spcPts val="0"/>
              </a:spcBef>
              <a:spcAft>
                <a:spcPts val="0"/>
              </a:spcAft>
              <a:buSzPts val="1100"/>
              <a:buChar char="●"/>
            </a:pPr>
            <a:r>
              <a:rPr lang="en-GB"/>
              <a:t>Les mots possèdent des définitions diverses, donc il faut choisir une définition spécifique (par exemple : “État” peut désigner un pouvoir politique, ou bien désigner un état psychique, métaphysique,…).</a:t>
            </a:r>
            <a:endParaRPr/>
          </a:p>
          <a:p>
            <a:pPr indent="-298450" lvl="0" marL="457200" rtl="0" algn="l">
              <a:spcBef>
                <a:spcPts val="0"/>
              </a:spcBef>
              <a:spcAft>
                <a:spcPts val="0"/>
              </a:spcAft>
              <a:buSzPts val="1100"/>
              <a:buChar char="●"/>
            </a:pPr>
            <a:r>
              <a:rPr lang="en-GB"/>
              <a:t>Nous conseillons d’utiliser l’étymologie des mots pour obtenir une bonne définition des termes. </a:t>
            </a:r>
            <a:endParaRPr/>
          </a:p>
          <a:p>
            <a:pPr indent="-298450" lvl="0" marL="457200" rtl="0" algn="l">
              <a:spcBef>
                <a:spcPts val="0"/>
              </a:spcBef>
              <a:spcAft>
                <a:spcPts val="0"/>
              </a:spcAft>
              <a:buSzPts val="1100"/>
              <a:buChar char="●"/>
            </a:pPr>
            <a:r>
              <a:rPr lang="en-GB"/>
              <a:t>La définition des termes clés doit permettre de dégager un premier angle d’attaque. </a:t>
            </a:r>
            <a:endParaRPr/>
          </a:p>
          <a:p>
            <a:pPr indent="-298450" lvl="0" marL="457200" rtl="0" algn="l">
              <a:spcBef>
                <a:spcPts val="0"/>
              </a:spcBef>
              <a:spcAft>
                <a:spcPts val="0"/>
              </a:spcAft>
              <a:buSzPts val="1100"/>
              <a:buChar char="●"/>
            </a:pPr>
            <a:r>
              <a:rPr lang="en-GB"/>
              <a:t>Pour chaque terme, si des idées, des concepts, des théories, ou des auteurs, vous viennent à l’esprit, notez-les sur un brouillon !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13" name="Shape 113"/>
        <p:cNvGrpSpPr/>
        <p:nvPr/>
      </p:nvGrpSpPr>
      <p:grpSpPr>
        <a:xfrm>
          <a:off x="0" y="0"/>
          <a:ext cx="0" cy="0"/>
          <a:chOff x="0" y="0"/>
          <a:chExt cx="0" cy="0"/>
        </a:xfrm>
      </p:grpSpPr>
      <p:sp>
        <p:nvSpPr>
          <p:cNvPr id="114" name="Google Shape;114;g87a957278f_0_5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5" name="Google Shape;115;g87a957278f_0_5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298450" lvl="0" marL="457200" rtl="0" algn="l">
              <a:spcBef>
                <a:spcPts val="0"/>
              </a:spcBef>
              <a:spcAft>
                <a:spcPts val="0"/>
              </a:spcAft>
              <a:buSzPts val="1100"/>
              <a:buChar char="●"/>
            </a:pPr>
            <a:r>
              <a:rPr lang="en-GB"/>
              <a:t>Faire un </a:t>
            </a:r>
            <a:r>
              <a:rPr i="1" lang="en-GB"/>
              <a:t>brainstorming</a:t>
            </a:r>
            <a:r>
              <a:rPr lang="en-GB"/>
              <a:t> permet de lister des éléments pour l’argumentation du développement. </a:t>
            </a:r>
            <a:endParaRPr/>
          </a:p>
          <a:p>
            <a:pPr indent="-298450" lvl="0" marL="457200" rtl="0" algn="l">
              <a:spcBef>
                <a:spcPts val="0"/>
              </a:spcBef>
              <a:spcAft>
                <a:spcPts val="0"/>
              </a:spcAft>
              <a:buSzPts val="1100"/>
              <a:buChar char="●"/>
            </a:pPr>
            <a:r>
              <a:rPr lang="en-GB"/>
              <a:t>Le </a:t>
            </a:r>
            <a:r>
              <a:rPr i="1" lang="en-GB"/>
              <a:t>brainstorming</a:t>
            </a:r>
            <a:r>
              <a:rPr lang="en-GB"/>
              <a:t> sert à dégager le ou les problèmes posés par le sujet, ainsi que des éléments de réponse.</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22" name="Shape 122"/>
        <p:cNvGrpSpPr/>
        <p:nvPr/>
      </p:nvGrpSpPr>
      <p:grpSpPr>
        <a:xfrm>
          <a:off x="0" y="0"/>
          <a:ext cx="0" cy="0"/>
          <a:chOff x="0" y="0"/>
          <a:chExt cx="0" cy="0"/>
        </a:xfrm>
      </p:grpSpPr>
      <p:sp>
        <p:nvSpPr>
          <p:cNvPr id="123" name="Google Shape;123;g87a957278f_0_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4" name="Google Shape;124;g87a957278f_0_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28" name="Shape 128"/>
        <p:cNvGrpSpPr/>
        <p:nvPr/>
      </p:nvGrpSpPr>
      <p:grpSpPr>
        <a:xfrm>
          <a:off x="0" y="0"/>
          <a:ext cx="0" cy="0"/>
          <a:chOff x="0" y="0"/>
          <a:chExt cx="0" cy="0"/>
        </a:xfrm>
      </p:grpSpPr>
      <p:sp>
        <p:nvSpPr>
          <p:cNvPr id="129" name="Google Shape;129;g87a957278f_0_5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0" name="Google Shape;130;g87a957278f_0_5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298450" lvl="0" marL="457200" rtl="0" algn="l">
              <a:spcBef>
                <a:spcPts val="0"/>
              </a:spcBef>
              <a:spcAft>
                <a:spcPts val="0"/>
              </a:spcAft>
              <a:buSzPts val="1100"/>
              <a:buChar char="●"/>
            </a:pPr>
            <a:r>
              <a:rPr lang="en-GB"/>
              <a:t>La problématique est la question à laquelle devra répondre la dissertation. </a:t>
            </a:r>
            <a:endParaRPr/>
          </a:p>
          <a:p>
            <a:pPr indent="-298450" lvl="0" marL="457200" rtl="0" algn="l">
              <a:spcBef>
                <a:spcPts val="0"/>
              </a:spcBef>
              <a:spcAft>
                <a:spcPts val="0"/>
              </a:spcAft>
              <a:buSzPts val="1100"/>
              <a:buChar char="●"/>
            </a:pPr>
            <a:r>
              <a:rPr lang="en-GB"/>
              <a:t>L’étape de la problématisation est donc très importante. Elle va permettre de donner une orientation au travail et de guider le développement de la dissertation. </a:t>
            </a:r>
            <a:endParaRPr/>
          </a:p>
          <a:p>
            <a:pPr indent="-298450" lvl="0" marL="457200" rtl="0" algn="l">
              <a:spcBef>
                <a:spcPts val="0"/>
              </a:spcBef>
              <a:spcAft>
                <a:spcPts val="0"/>
              </a:spcAft>
              <a:buSzPts val="1100"/>
              <a:buChar char="●"/>
            </a:pPr>
            <a:r>
              <a:rPr lang="en-GB"/>
              <a:t>Une mauvaise problématique mène au hors-sujet. </a:t>
            </a:r>
            <a:endParaRPr/>
          </a:p>
          <a:p>
            <a:pPr indent="-298450" lvl="0" marL="457200" rtl="0" algn="l">
              <a:spcBef>
                <a:spcPts val="0"/>
              </a:spcBef>
              <a:spcAft>
                <a:spcPts val="0"/>
              </a:spcAft>
              <a:buSzPts val="1100"/>
              <a:buChar char="●"/>
            </a:pPr>
            <a:r>
              <a:rPr lang="en-GB"/>
              <a:t>La problématique peut commencer par “En quoi...”. </a:t>
            </a:r>
            <a:endParaRPr/>
          </a:p>
          <a:p>
            <a:pPr indent="-298450" lvl="0" marL="457200" rtl="0" algn="l">
              <a:spcBef>
                <a:spcPts val="0"/>
              </a:spcBef>
              <a:spcAft>
                <a:spcPts val="0"/>
              </a:spcAft>
              <a:buSzPts val="1100"/>
              <a:buChar char="●"/>
            </a:pPr>
            <a:r>
              <a:rPr lang="en-GB"/>
              <a:t>Pour une argumentation plus traditionnelle thèse / antithèse / synthèse, la problématique peut être démarrée par “Est-ce que...”, car on obtient une réponse “Oui/Non/Peut être”.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7.pn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6.png"/></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9.png"/></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8.png"/><Relationship Id="rId3" Type="http://schemas.openxmlformats.org/officeDocument/2006/relationships/image" Target="../media/image12.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slide" type="title">
  <p:cSld name="TITLE">
    <p:spTree>
      <p:nvGrpSpPr>
        <p:cNvPr id="8" name="Shape 8"/>
        <p:cNvGrpSpPr/>
        <p:nvPr/>
      </p:nvGrpSpPr>
      <p:grpSpPr>
        <a:xfrm>
          <a:off x="0" y="0"/>
          <a:ext cx="0" cy="0"/>
          <a:chOff x="0" y="0"/>
          <a:chExt cx="0" cy="0"/>
        </a:xfrm>
      </p:grpSpPr>
      <p:sp>
        <p:nvSpPr>
          <p:cNvPr id="9" name="Google Shape;9;p2"/>
          <p:cNvSpPr txBox="1"/>
          <p:nvPr>
            <p:ph type="ctrTitle"/>
          </p:nvPr>
        </p:nvSpPr>
        <p:spPr>
          <a:xfrm>
            <a:off x="972008" y="744575"/>
            <a:ext cx="7200000" cy="2052600"/>
          </a:xfrm>
          <a:prstGeom prst="rect">
            <a:avLst/>
          </a:prstGeom>
        </p:spPr>
        <p:txBody>
          <a:bodyPr anchorCtr="0" anchor="b" bIns="91425" lIns="91425" spcFirstLastPara="1" rIns="91425" wrap="square" tIns="91425">
            <a:noAutofit/>
          </a:bodyPr>
          <a:lstStyle>
            <a:lvl1pPr lvl="0" algn="ctr">
              <a:spcBef>
                <a:spcPts val="0"/>
              </a:spcBef>
              <a:spcAft>
                <a:spcPts val="0"/>
              </a:spcAft>
              <a:buSzPts val="4800"/>
              <a:buNone/>
              <a:defRPr b="1" sz="4800"/>
            </a:lvl1pPr>
            <a:lvl2pPr lvl="1" algn="ctr">
              <a:spcBef>
                <a:spcPts val="0"/>
              </a:spcBef>
              <a:spcAft>
                <a:spcPts val="0"/>
              </a:spcAft>
              <a:buSzPts val="4800"/>
              <a:buNone/>
              <a:defRPr sz="4800"/>
            </a:lvl2pPr>
            <a:lvl3pPr lvl="2" algn="ctr">
              <a:spcBef>
                <a:spcPts val="0"/>
              </a:spcBef>
              <a:spcAft>
                <a:spcPts val="0"/>
              </a:spcAft>
              <a:buSzPts val="4800"/>
              <a:buNone/>
              <a:defRPr sz="4800"/>
            </a:lvl3pPr>
            <a:lvl4pPr lvl="3" algn="ctr">
              <a:spcBef>
                <a:spcPts val="0"/>
              </a:spcBef>
              <a:spcAft>
                <a:spcPts val="0"/>
              </a:spcAft>
              <a:buSzPts val="4800"/>
              <a:buNone/>
              <a:defRPr sz="4800"/>
            </a:lvl4pPr>
            <a:lvl5pPr lvl="4" algn="ctr">
              <a:spcBef>
                <a:spcPts val="0"/>
              </a:spcBef>
              <a:spcAft>
                <a:spcPts val="0"/>
              </a:spcAft>
              <a:buSzPts val="4800"/>
              <a:buNone/>
              <a:defRPr sz="4800"/>
            </a:lvl5pPr>
            <a:lvl6pPr lvl="5" algn="ctr">
              <a:spcBef>
                <a:spcPts val="0"/>
              </a:spcBef>
              <a:spcAft>
                <a:spcPts val="0"/>
              </a:spcAft>
              <a:buSzPts val="4800"/>
              <a:buNone/>
              <a:defRPr sz="4800"/>
            </a:lvl6pPr>
            <a:lvl7pPr lvl="6" algn="ctr">
              <a:spcBef>
                <a:spcPts val="0"/>
              </a:spcBef>
              <a:spcAft>
                <a:spcPts val="0"/>
              </a:spcAft>
              <a:buSzPts val="4800"/>
              <a:buNone/>
              <a:defRPr sz="4800"/>
            </a:lvl7pPr>
            <a:lvl8pPr lvl="7" algn="ctr">
              <a:spcBef>
                <a:spcPts val="0"/>
              </a:spcBef>
              <a:spcAft>
                <a:spcPts val="0"/>
              </a:spcAft>
              <a:buSzPts val="4800"/>
              <a:buNone/>
              <a:defRPr sz="4800"/>
            </a:lvl8pPr>
            <a:lvl9pPr lvl="8" algn="ctr">
              <a:spcBef>
                <a:spcPts val="0"/>
              </a:spcBef>
              <a:spcAft>
                <a:spcPts val="0"/>
              </a:spcAft>
              <a:buSzPts val="4800"/>
              <a:buNone/>
              <a:defRPr sz="4800"/>
            </a:lvl9pPr>
          </a:lstStyle>
          <a:p/>
        </p:txBody>
      </p:sp>
      <p:sp>
        <p:nvSpPr>
          <p:cNvPr id="10" name="Google Shape;10;p2"/>
          <p:cNvSpPr txBox="1"/>
          <p:nvPr>
            <p:ph idx="1" type="subTitle"/>
          </p:nvPr>
        </p:nvSpPr>
        <p:spPr>
          <a:xfrm>
            <a:off x="972000" y="2834125"/>
            <a:ext cx="7200000" cy="792600"/>
          </a:xfrm>
          <a:prstGeom prst="rect">
            <a:avLst/>
          </a:prstGeom>
        </p:spPr>
        <p:txBody>
          <a:bodyPr anchorCtr="0" anchor="t" bIns="91425" lIns="91425" spcFirstLastPara="1" rIns="91425" wrap="square" tIns="91425">
            <a:noAutofit/>
          </a:bodyPr>
          <a:lstStyle>
            <a:lvl1pPr lvl="0" algn="ctr">
              <a:lnSpc>
                <a:spcPct val="100000"/>
              </a:lnSpc>
              <a:spcBef>
                <a:spcPts val="0"/>
              </a:spcBef>
              <a:spcAft>
                <a:spcPts val="0"/>
              </a:spcAft>
              <a:buClr>
                <a:srgbClr val="707DA7"/>
              </a:buClr>
              <a:buSzPts val="2800"/>
              <a:buNone/>
              <a:defRPr sz="2800">
                <a:solidFill>
                  <a:srgbClr val="707DA7"/>
                </a:solidFill>
              </a:defRPr>
            </a:lvl1pPr>
            <a:lvl2pPr lvl="1" algn="ctr">
              <a:lnSpc>
                <a:spcPct val="100000"/>
              </a:lnSpc>
              <a:spcBef>
                <a:spcPts val="0"/>
              </a:spcBef>
              <a:spcAft>
                <a:spcPts val="0"/>
              </a:spcAft>
              <a:buClr>
                <a:srgbClr val="707DA7"/>
              </a:buClr>
              <a:buSzPts val="2800"/>
              <a:buNone/>
              <a:defRPr sz="2800">
                <a:solidFill>
                  <a:srgbClr val="707DA7"/>
                </a:solidFill>
              </a:defRPr>
            </a:lvl2pPr>
            <a:lvl3pPr lvl="2" algn="ctr">
              <a:lnSpc>
                <a:spcPct val="100000"/>
              </a:lnSpc>
              <a:spcBef>
                <a:spcPts val="0"/>
              </a:spcBef>
              <a:spcAft>
                <a:spcPts val="0"/>
              </a:spcAft>
              <a:buClr>
                <a:srgbClr val="707DA7"/>
              </a:buClr>
              <a:buSzPts val="2800"/>
              <a:buNone/>
              <a:defRPr sz="2800">
                <a:solidFill>
                  <a:srgbClr val="707DA7"/>
                </a:solidFill>
              </a:defRPr>
            </a:lvl3pPr>
            <a:lvl4pPr lvl="3" algn="ctr">
              <a:lnSpc>
                <a:spcPct val="100000"/>
              </a:lnSpc>
              <a:spcBef>
                <a:spcPts val="0"/>
              </a:spcBef>
              <a:spcAft>
                <a:spcPts val="0"/>
              </a:spcAft>
              <a:buClr>
                <a:srgbClr val="707DA7"/>
              </a:buClr>
              <a:buSzPts val="2800"/>
              <a:buNone/>
              <a:defRPr sz="2800">
                <a:solidFill>
                  <a:srgbClr val="707DA7"/>
                </a:solidFill>
              </a:defRPr>
            </a:lvl4pPr>
            <a:lvl5pPr lvl="4" algn="ctr">
              <a:lnSpc>
                <a:spcPct val="100000"/>
              </a:lnSpc>
              <a:spcBef>
                <a:spcPts val="0"/>
              </a:spcBef>
              <a:spcAft>
                <a:spcPts val="0"/>
              </a:spcAft>
              <a:buClr>
                <a:srgbClr val="707DA7"/>
              </a:buClr>
              <a:buSzPts val="2800"/>
              <a:buNone/>
              <a:defRPr sz="2800">
                <a:solidFill>
                  <a:srgbClr val="707DA7"/>
                </a:solidFill>
              </a:defRPr>
            </a:lvl5pPr>
            <a:lvl6pPr lvl="5" algn="ctr">
              <a:lnSpc>
                <a:spcPct val="100000"/>
              </a:lnSpc>
              <a:spcBef>
                <a:spcPts val="0"/>
              </a:spcBef>
              <a:spcAft>
                <a:spcPts val="0"/>
              </a:spcAft>
              <a:buClr>
                <a:srgbClr val="707DA7"/>
              </a:buClr>
              <a:buSzPts val="2800"/>
              <a:buNone/>
              <a:defRPr sz="2800">
                <a:solidFill>
                  <a:srgbClr val="707DA7"/>
                </a:solidFill>
              </a:defRPr>
            </a:lvl6pPr>
            <a:lvl7pPr lvl="6" algn="ctr">
              <a:lnSpc>
                <a:spcPct val="100000"/>
              </a:lnSpc>
              <a:spcBef>
                <a:spcPts val="0"/>
              </a:spcBef>
              <a:spcAft>
                <a:spcPts val="0"/>
              </a:spcAft>
              <a:buClr>
                <a:srgbClr val="707DA7"/>
              </a:buClr>
              <a:buSzPts val="2800"/>
              <a:buNone/>
              <a:defRPr sz="2800">
                <a:solidFill>
                  <a:srgbClr val="707DA7"/>
                </a:solidFill>
              </a:defRPr>
            </a:lvl7pPr>
            <a:lvl8pPr lvl="7" algn="ctr">
              <a:lnSpc>
                <a:spcPct val="100000"/>
              </a:lnSpc>
              <a:spcBef>
                <a:spcPts val="0"/>
              </a:spcBef>
              <a:spcAft>
                <a:spcPts val="0"/>
              </a:spcAft>
              <a:buClr>
                <a:srgbClr val="707DA7"/>
              </a:buClr>
              <a:buSzPts val="2800"/>
              <a:buNone/>
              <a:defRPr sz="2800">
                <a:solidFill>
                  <a:srgbClr val="707DA7"/>
                </a:solidFill>
              </a:defRPr>
            </a:lvl8pPr>
            <a:lvl9pPr lvl="8" algn="ctr">
              <a:lnSpc>
                <a:spcPct val="100000"/>
              </a:lnSpc>
              <a:spcBef>
                <a:spcPts val="0"/>
              </a:spcBef>
              <a:spcAft>
                <a:spcPts val="0"/>
              </a:spcAft>
              <a:buClr>
                <a:srgbClr val="707DA7"/>
              </a:buClr>
              <a:buSzPts val="2800"/>
              <a:buNone/>
              <a:defRPr sz="2800">
                <a:solidFill>
                  <a:srgbClr val="707DA7"/>
                </a:solidFill>
              </a:defRPr>
            </a:lvl9pPr>
          </a:lstStyle>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two columns" type="twoColTx">
  <p:cSld name="TITLE_AND_TWO_COLUMNS">
    <p:spTree>
      <p:nvGrpSpPr>
        <p:cNvPr id="37" name="Shape 37"/>
        <p:cNvGrpSpPr/>
        <p:nvPr/>
      </p:nvGrpSpPr>
      <p:grpSpPr>
        <a:xfrm>
          <a:off x="0" y="0"/>
          <a:ext cx="0" cy="0"/>
          <a:chOff x="0" y="0"/>
          <a:chExt cx="0" cy="0"/>
        </a:xfrm>
      </p:grpSpPr>
      <p:sp>
        <p:nvSpPr>
          <p:cNvPr id="38" name="Google Shape;38;p11"/>
          <p:cNvSpPr txBox="1"/>
          <p:nvPr>
            <p:ph type="title"/>
          </p:nvPr>
        </p:nvSpPr>
        <p:spPr>
          <a:xfrm>
            <a:off x="934075" y="445025"/>
            <a:ext cx="7200000" cy="572700"/>
          </a:xfrm>
          <a:prstGeom prst="rect">
            <a:avLst/>
          </a:prstGeom>
        </p:spPr>
        <p:txBody>
          <a:bodyPr anchorCtr="0" anchor="t" bIns="91425" lIns="91425" spcFirstLastPara="1" rIns="91425" wrap="square" tIns="91425">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39" name="Google Shape;39;p11"/>
          <p:cNvSpPr txBox="1"/>
          <p:nvPr>
            <p:ph idx="1" type="body"/>
          </p:nvPr>
        </p:nvSpPr>
        <p:spPr>
          <a:xfrm>
            <a:off x="934075" y="1152475"/>
            <a:ext cx="3240000" cy="3416400"/>
          </a:xfrm>
          <a:prstGeom prst="rect">
            <a:avLst/>
          </a:prstGeom>
        </p:spPr>
        <p:txBody>
          <a:bodyPr anchorCtr="0" anchor="t" bIns="91425" lIns="91425" spcFirstLastPara="1" rIns="91425" wrap="square" tIns="91425">
            <a:noAutofit/>
          </a:bodyPr>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40" name="Google Shape;40;p11"/>
          <p:cNvSpPr txBox="1"/>
          <p:nvPr>
            <p:ph idx="2" type="body"/>
          </p:nvPr>
        </p:nvSpPr>
        <p:spPr>
          <a:xfrm>
            <a:off x="4894075" y="1152475"/>
            <a:ext cx="3240000" cy="3416400"/>
          </a:xfrm>
          <a:prstGeom prst="rect">
            <a:avLst/>
          </a:prstGeom>
        </p:spPr>
        <p:txBody>
          <a:bodyPr anchorCtr="0" anchor="t" bIns="91425" lIns="91425" spcFirstLastPara="1" rIns="91425" wrap="square" tIns="91425">
            <a:noAutofit/>
          </a:bodyPr>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only" type="titleOnly">
  <p:cSld name="TITLE_ONLY">
    <p:spTree>
      <p:nvGrpSpPr>
        <p:cNvPr id="41" name="Shape 41"/>
        <p:cNvGrpSpPr/>
        <p:nvPr/>
      </p:nvGrpSpPr>
      <p:grpSpPr>
        <a:xfrm>
          <a:off x="0" y="0"/>
          <a:ext cx="0" cy="0"/>
          <a:chOff x="0" y="0"/>
          <a:chExt cx="0" cy="0"/>
        </a:xfrm>
      </p:grpSpPr>
      <p:sp>
        <p:nvSpPr>
          <p:cNvPr id="42" name="Google Shape;42;p12"/>
          <p:cNvSpPr txBox="1"/>
          <p:nvPr>
            <p:ph type="title"/>
          </p:nvPr>
        </p:nvSpPr>
        <p:spPr>
          <a:xfrm>
            <a:off x="934075" y="445025"/>
            <a:ext cx="7200000" cy="572700"/>
          </a:xfrm>
          <a:prstGeom prst="rect">
            <a:avLst/>
          </a:prstGeom>
        </p:spPr>
        <p:txBody>
          <a:bodyPr anchorCtr="0" anchor="t" bIns="91425" lIns="91425" spcFirstLastPara="1" rIns="91425" wrap="square" tIns="91425">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only (dark)">
  <p:cSld name="TITLE_ONLY_1">
    <p:bg>
      <p:bgPr>
        <a:blipFill>
          <a:blip r:embed="rId2">
            <a:alphaModFix/>
          </a:blip>
          <a:stretch>
            <a:fillRect/>
          </a:stretch>
        </a:blipFill>
      </p:bgPr>
    </p:bg>
    <p:spTree>
      <p:nvGrpSpPr>
        <p:cNvPr id="43" name="Shape 43"/>
        <p:cNvGrpSpPr/>
        <p:nvPr/>
      </p:nvGrpSpPr>
      <p:grpSpPr>
        <a:xfrm>
          <a:off x="0" y="0"/>
          <a:ext cx="0" cy="0"/>
          <a:chOff x="0" y="0"/>
          <a:chExt cx="0" cy="0"/>
        </a:xfrm>
      </p:grpSpPr>
      <p:sp>
        <p:nvSpPr>
          <p:cNvPr id="44" name="Google Shape;44;p13"/>
          <p:cNvSpPr txBox="1"/>
          <p:nvPr>
            <p:ph type="title"/>
          </p:nvPr>
        </p:nvSpPr>
        <p:spPr>
          <a:xfrm>
            <a:off x="934075" y="445025"/>
            <a:ext cx="7200000" cy="572700"/>
          </a:xfrm>
          <a:prstGeom prst="rect">
            <a:avLst/>
          </a:prstGeom>
        </p:spPr>
        <p:txBody>
          <a:bodyPr anchorCtr="0" anchor="t" bIns="91425" lIns="91425" spcFirstLastPara="1" rIns="91425" wrap="square" tIns="91425">
            <a:noAutofit/>
          </a:bodyPr>
          <a:lstStyle>
            <a:lvl1pPr lvl="0" rtl="0">
              <a:spcBef>
                <a:spcPts val="0"/>
              </a:spcBef>
              <a:spcAft>
                <a:spcPts val="0"/>
              </a:spcAft>
              <a:buClr>
                <a:schemeClr val="lt1"/>
              </a:buClr>
              <a:buSzPts val="2800"/>
              <a:buNone/>
              <a:defRPr>
                <a:solidFill>
                  <a:schemeClr val="lt1"/>
                </a:solidFill>
              </a:defRPr>
            </a:lvl1pPr>
            <a:lvl2pPr lvl="1" rtl="0">
              <a:spcBef>
                <a:spcPts val="0"/>
              </a:spcBef>
              <a:spcAft>
                <a:spcPts val="0"/>
              </a:spcAft>
              <a:buClr>
                <a:schemeClr val="lt1"/>
              </a:buClr>
              <a:buSzPts val="2800"/>
              <a:buNone/>
              <a:defRPr>
                <a:solidFill>
                  <a:schemeClr val="lt1"/>
                </a:solidFill>
              </a:defRPr>
            </a:lvl2pPr>
            <a:lvl3pPr lvl="2" rtl="0">
              <a:spcBef>
                <a:spcPts val="0"/>
              </a:spcBef>
              <a:spcAft>
                <a:spcPts val="0"/>
              </a:spcAft>
              <a:buClr>
                <a:schemeClr val="lt1"/>
              </a:buClr>
              <a:buSzPts val="2800"/>
              <a:buNone/>
              <a:defRPr>
                <a:solidFill>
                  <a:schemeClr val="lt1"/>
                </a:solidFill>
              </a:defRPr>
            </a:lvl3pPr>
            <a:lvl4pPr lvl="3" rtl="0">
              <a:spcBef>
                <a:spcPts val="0"/>
              </a:spcBef>
              <a:spcAft>
                <a:spcPts val="0"/>
              </a:spcAft>
              <a:buClr>
                <a:schemeClr val="lt1"/>
              </a:buClr>
              <a:buSzPts val="2800"/>
              <a:buNone/>
              <a:defRPr>
                <a:solidFill>
                  <a:schemeClr val="lt1"/>
                </a:solidFill>
              </a:defRPr>
            </a:lvl4pPr>
            <a:lvl5pPr lvl="4" rtl="0">
              <a:spcBef>
                <a:spcPts val="0"/>
              </a:spcBef>
              <a:spcAft>
                <a:spcPts val="0"/>
              </a:spcAft>
              <a:buClr>
                <a:schemeClr val="lt1"/>
              </a:buClr>
              <a:buSzPts val="2800"/>
              <a:buNone/>
              <a:defRPr>
                <a:solidFill>
                  <a:schemeClr val="lt1"/>
                </a:solidFill>
              </a:defRPr>
            </a:lvl5pPr>
            <a:lvl6pPr lvl="5" rtl="0">
              <a:spcBef>
                <a:spcPts val="0"/>
              </a:spcBef>
              <a:spcAft>
                <a:spcPts val="0"/>
              </a:spcAft>
              <a:buClr>
                <a:schemeClr val="lt1"/>
              </a:buClr>
              <a:buSzPts val="2800"/>
              <a:buNone/>
              <a:defRPr>
                <a:solidFill>
                  <a:schemeClr val="lt1"/>
                </a:solidFill>
              </a:defRPr>
            </a:lvl6pPr>
            <a:lvl7pPr lvl="6" rtl="0">
              <a:spcBef>
                <a:spcPts val="0"/>
              </a:spcBef>
              <a:spcAft>
                <a:spcPts val="0"/>
              </a:spcAft>
              <a:buClr>
                <a:schemeClr val="lt1"/>
              </a:buClr>
              <a:buSzPts val="2800"/>
              <a:buNone/>
              <a:defRPr>
                <a:solidFill>
                  <a:schemeClr val="lt1"/>
                </a:solidFill>
              </a:defRPr>
            </a:lvl7pPr>
            <a:lvl8pPr lvl="7" rtl="0">
              <a:spcBef>
                <a:spcPts val="0"/>
              </a:spcBef>
              <a:spcAft>
                <a:spcPts val="0"/>
              </a:spcAft>
              <a:buClr>
                <a:schemeClr val="lt1"/>
              </a:buClr>
              <a:buSzPts val="2800"/>
              <a:buNone/>
              <a:defRPr>
                <a:solidFill>
                  <a:schemeClr val="lt1"/>
                </a:solidFill>
              </a:defRPr>
            </a:lvl8pPr>
            <a:lvl9pPr lvl="8" rtl="0">
              <a:spcBef>
                <a:spcPts val="0"/>
              </a:spcBef>
              <a:spcAft>
                <a:spcPts val="0"/>
              </a:spcAft>
              <a:buClr>
                <a:schemeClr val="lt1"/>
              </a:buClr>
              <a:buSzPts val="2800"/>
              <a:buNone/>
              <a:defRPr>
                <a:solidFill>
                  <a:schemeClr val="lt1"/>
                </a:solidFill>
              </a:defRPr>
            </a:lvl9pPr>
          </a:lstStyle>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One column text">
  <p:cSld name="ONE_COLUMN_TEXT">
    <p:spTree>
      <p:nvGrpSpPr>
        <p:cNvPr id="45" name="Shape 45"/>
        <p:cNvGrpSpPr/>
        <p:nvPr/>
      </p:nvGrpSpPr>
      <p:grpSpPr>
        <a:xfrm>
          <a:off x="0" y="0"/>
          <a:ext cx="0" cy="0"/>
          <a:chOff x="0" y="0"/>
          <a:chExt cx="0" cy="0"/>
        </a:xfrm>
      </p:grpSpPr>
      <p:sp>
        <p:nvSpPr>
          <p:cNvPr id="46" name="Google Shape;46;p14"/>
          <p:cNvSpPr txBox="1"/>
          <p:nvPr>
            <p:ph type="title"/>
          </p:nvPr>
        </p:nvSpPr>
        <p:spPr>
          <a:xfrm>
            <a:off x="972000" y="555600"/>
            <a:ext cx="3240000" cy="755700"/>
          </a:xfrm>
          <a:prstGeom prst="rect">
            <a:avLst/>
          </a:prstGeom>
        </p:spPr>
        <p:txBody>
          <a:bodyPr anchorCtr="0" anchor="b" bIns="91425" lIns="91425" spcFirstLastPara="1" rIns="91425" wrap="square" tIns="91425">
            <a:no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47" name="Google Shape;47;p14"/>
          <p:cNvSpPr txBox="1"/>
          <p:nvPr>
            <p:ph idx="1" type="body"/>
          </p:nvPr>
        </p:nvSpPr>
        <p:spPr>
          <a:xfrm>
            <a:off x="972000" y="1389600"/>
            <a:ext cx="3240000" cy="3179400"/>
          </a:xfrm>
          <a:prstGeom prst="rect">
            <a:avLst/>
          </a:prstGeom>
        </p:spPr>
        <p:txBody>
          <a:bodyPr anchorCtr="0" anchor="t" bIns="91425" lIns="91425" spcFirstLastPara="1" rIns="91425" wrap="square" tIns="91425">
            <a:noAutofit/>
          </a:bodyPr>
          <a:lstStyle>
            <a:lvl1pPr indent="-304800" lvl="0" marL="457200">
              <a:spcBef>
                <a:spcPts val="0"/>
              </a:spcBef>
              <a:spcAft>
                <a:spcPts val="0"/>
              </a:spcAft>
              <a:buSzPts val="1200"/>
              <a:buChar char="●"/>
              <a:defRPr sz="12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One column text (dark)">
  <p:cSld name="ONE_COLUMN_TEXT_1">
    <p:bg>
      <p:bgPr>
        <a:blipFill>
          <a:blip r:embed="rId2">
            <a:alphaModFix/>
          </a:blip>
          <a:stretch>
            <a:fillRect/>
          </a:stretch>
        </a:blipFill>
      </p:bgPr>
    </p:bg>
    <p:spTree>
      <p:nvGrpSpPr>
        <p:cNvPr id="48" name="Shape 48"/>
        <p:cNvGrpSpPr/>
        <p:nvPr/>
      </p:nvGrpSpPr>
      <p:grpSpPr>
        <a:xfrm>
          <a:off x="0" y="0"/>
          <a:ext cx="0" cy="0"/>
          <a:chOff x="0" y="0"/>
          <a:chExt cx="0" cy="0"/>
        </a:xfrm>
      </p:grpSpPr>
      <p:sp>
        <p:nvSpPr>
          <p:cNvPr id="49" name="Google Shape;49;p15"/>
          <p:cNvSpPr txBox="1"/>
          <p:nvPr>
            <p:ph type="title"/>
          </p:nvPr>
        </p:nvSpPr>
        <p:spPr>
          <a:xfrm>
            <a:off x="972000" y="555600"/>
            <a:ext cx="3240000" cy="755700"/>
          </a:xfrm>
          <a:prstGeom prst="rect">
            <a:avLst/>
          </a:prstGeom>
        </p:spPr>
        <p:txBody>
          <a:bodyPr anchorCtr="0" anchor="b" bIns="91425" lIns="91425" spcFirstLastPara="1" rIns="91425" wrap="square" tIns="91425">
            <a:noAutofit/>
          </a:bodyPr>
          <a:lstStyle>
            <a:lvl1pPr lvl="0" rtl="0">
              <a:spcBef>
                <a:spcPts val="0"/>
              </a:spcBef>
              <a:spcAft>
                <a:spcPts val="0"/>
              </a:spcAft>
              <a:buClr>
                <a:schemeClr val="lt1"/>
              </a:buClr>
              <a:buSzPts val="2400"/>
              <a:buNone/>
              <a:defRPr sz="2400">
                <a:solidFill>
                  <a:schemeClr val="lt1"/>
                </a:solidFill>
              </a:defRPr>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p:txBody>
      </p:sp>
      <p:sp>
        <p:nvSpPr>
          <p:cNvPr id="50" name="Google Shape;50;p15"/>
          <p:cNvSpPr txBox="1"/>
          <p:nvPr>
            <p:ph idx="1" type="body"/>
          </p:nvPr>
        </p:nvSpPr>
        <p:spPr>
          <a:xfrm>
            <a:off x="972000" y="1389600"/>
            <a:ext cx="3240000" cy="3179400"/>
          </a:xfrm>
          <a:prstGeom prst="rect">
            <a:avLst/>
          </a:prstGeom>
        </p:spPr>
        <p:txBody>
          <a:bodyPr anchorCtr="0" anchor="t" bIns="91425" lIns="91425" spcFirstLastPara="1" rIns="91425" wrap="square" tIns="91425">
            <a:noAutofit/>
          </a:bodyPr>
          <a:lstStyle>
            <a:lvl1pPr indent="-304800" lvl="0" marL="457200" rtl="0">
              <a:spcBef>
                <a:spcPts val="0"/>
              </a:spcBef>
              <a:spcAft>
                <a:spcPts val="0"/>
              </a:spcAft>
              <a:buClr>
                <a:schemeClr val="lt1"/>
              </a:buClr>
              <a:buSzPts val="1200"/>
              <a:buChar char="●"/>
              <a:defRPr sz="1200">
                <a:solidFill>
                  <a:schemeClr val="lt1"/>
                </a:solidFill>
              </a:defRPr>
            </a:lvl1pPr>
            <a:lvl2pPr indent="-304800" lvl="1" marL="914400" rtl="0">
              <a:spcBef>
                <a:spcPts val="1600"/>
              </a:spcBef>
              <a:spcAft>
                <a:spcPts val="0"/>
              </a:spcAft>
              <a:buClr>
                <a:schemeClr val="lt1"/>
              </a:buClr>
              <a:buSzPts val="1200"/>
              <a:buChar char="○"/>
              <a:defRPr sz="1200">
                <a:solidFill>
                  <a:schemeClr val="lt1"/>
                </a:solidFill>
              </a:defRPr>
            </a:lvl2pPr>
            <a:lvl3pPr indent="-304800" lvl="2" marL="1371600" rtl="0">
              <a:spcBef>
                <a:spcPts val="1600"/>
              </a:spcBef>
              <a:spcAft>
                <a:spcPts val="0"/>
              </a:spcAft>
              <a:buClr>
                <a:schemeClr val="lt1"/>
              </a:buClr>
              <a:buSzPts val="1200"/>
              <a:buChar char="■"/>
              <a:defRPr sz="1200">
                <a:solidFill>
                  <a:schemeClr val="lt1"/>
                </a:solidFill>
              </a:defRPr>
            </a:lvl3pPr>
            <a:lvl4pPr indent="-304800" lvl="3" marL="1828800" rtl="0">
              <a:spcBef>
                <a:spcPts val="1600"/>
              </a:spcBef>
              <a:spcAft>
                <a:spcPts val="0"/>
              </a:spcAft>
              <a:buClr>
                <a:schemeClr val="lt1"/>
              </a:buClr>
              <a:buSzPts val="1200"/>
              <a:buChar char="●"/>
              <a:defRPr sz="1200">
                <a:solidFill>
                  <a:schemeClr val="lt1"/>
                </a:solidFill>
              </a:defRPr>
            </a:lvl4pPr>
            <a:lvl5pPr indent="-304800" lvl="4" marL="2286000" rtl="0">
              <a:spcBef>
                <a:spcPts val="1600"/>
              </a:spcBef>
              <a:spcAft>
                <a:spcPts val="0"/>
              </a:spcAft>
              <a:buClr>
                <a:schemeClr val="lt1"/>
              </a:buClr>
              <a:buSzPts val="1200"/>
              <a:buChar char="○"/>
              <a:defRPr sz="1200">
                <a:solidFill>
                  <a:schemeClr val="lt1"/>
                </a:solidFill>
              </a:defRPr>
            </a:lvl5pPr>
            <a:lvl6pPr indent="-304800" lvl="5" marL="2743200" rtl="0">
              <a:spcBef>
                <a:spcPts val="1600"/>
              </a:spcBef>
              <a:spcAft>
                <a:spcPts val="0"/>
              </a:spcAft>
              <a:buClr>
                <a:schemeClr val="lt1"/>
              </a:buClr>
              <a:buSzPts val="1200"/>
              <a:buChar char="■"/>
              <a:defRPr sz="1200">
                <a:solidFill>
                  <a:schemeClr val="lt1"/>
                </a:solidFill>
              </a:defRPr>
            </a:lvl6pPr>
            <a:lvl7pPr indent="-304800" lvl="6" marL="3200400" rtl="0">
              <a:spcBef>
                <a:spcPts val="1600"/>
              </a:spcBef>
              <a:spcAft>
                <a:spcPts val="0"/>
              </a:spcAft>
              <a:buClr>
                <a:schemeClr val="lt1"/>
              </a:buClr>
              <a:buSzPts val="1200"/>
              <a:buChar char="●"/>
              <a:defRPr sz="1200">
                <a:solidFill>
                  <a:schemeClr val="lt1"/>
                </a:solidFill>
              </a:defRPr>
            </a:lvl7pPr>
            <a:lvl8pPr indent="-304800" lvl="7" marL="3657600" rtl="0">
              <a:spcBef>
                <a:spcPts val="1600"/>
              </a:spcBef>
              <a:spcAft>
                <a:spcPts val="0"/>
              </a:spcAft>
              <a:buClr>
                <a:schemeClr val="lt1"/>
              </a:buClr>
              <a:buSzPts val="1200"/>
              <a:buChar char="○"/>
              <a:defRPr sz="1200">
                <a:solidFill>
                  <a:schemeClr val="lt1"/>
                </a:solidFill>
              </a:defRPr>
            </a:lvl8pPr>
            <a:lvl9pPr indent="-304800" lvl="8" marL="4114800" rtl="0">
              <a:spcBef>
                <a:spcPts val="1600"/>
              </a:spcBef>
              <a:spcAft>
                <a:spcPts val="1600"/>
              </a:spcAft>
              <a:buClr>
                <a:schemeClr val="lt1"/>
              </a:buClr>
              <a:buSzPts val="1200"/>
              <a:buChar char="■"/>
              <a:defRPr sz="1200">
                <a:solidFill>
                  <a:schemeClr val="lt1"/>
                </a:solidFill>
              </a:defRPr>
            </a:lvl9pPr>
          </a:lstStyle>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ection title and description">
  <p:cSld name="SECTION_TITLE_AND_DESCRIPTION">
    <p:spTree>
      <p:nvGrpSpPr>
        <p:cNvPr id="51" name="Shape 51"/>
        <p:cNvGrpSpPr/>
        <p:nvPr/>
      </p:nvGrpSpPr>
      <p:grpSpPr>
        <a:xfrm>
          <a:off x="0" y="0"/>
          <a:ext cx="0" cy="0"/>
          <a:chOff x="0" y="0"/>
          <a:chExt cx="0" cy="0"/>
        </a:xfrm>
      </p:grpSpPr>
      <p:sp>
        <p:nvSpPr>
          <p:cNvPr id="52" name="Google Shape;52;p16"/>
          <p:cNvSpPr/>
          <p:nvPr/>
        </p:nvSpPr>
        <p:spPr>
          <a:xfrm>
            <a:off x="4572000" y="-125"/>
            <a:ext cx="4572000" cy="5143500"/>
          </a:xfrm>
          <a:prstGeom prst="rect">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 name="Google Shape;53;p16"/>
          <p:cNvSpPr txBox="1"/>
          <p:nvPr>
            <p:ph type="title"/>
          </p:nvPr>
        </p:nvSpPr>
        <p:spPr>
          <a:xfrm>
            <a:off x="488100" y="1233175"/>
            <a:ext cx="3600000" cy="1482300"/>
          </a:xfrm>
          <a:prstGeom prst="rect">
            <a:avLst/>
          </a:prstGeom>
        </p:spPr>
        <p:txBody>
          <a:bodyPr anchorCtr="0" anchor="b" bIns="91425" lIns="91425" spcFirstLastPara="1" rIns="91425" wrap="square" tIns="91425">
            <a:noAutofit/>
          </a:bodyPr>
          <a:lstStyle>
            <a:lvl1pPr lvl="0" algn="ctr">
              <a:spcBef>
                <a:spcPts val="0"/>
              </a:spcBef>
              <a:spcAft>
                <a:spcPts val="0"/>
              </a:spcAft>
              <a:buSzPts val="2400"/>
              <a:buNone/>
              <a:defRPr sz="24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54" name="Google Shape;54;p16"/>
          <p:cNvSpPr txBox="1"/>
          <p:nvPr>
            <p:ph idx="1" type="subTitle"/>
          </p:nvPr>
        </p:nvSpPr>
        <p:spPr>
          <a:xfrm>
            <a:off x="265500" y="2803075"/>
            <a:ext cx="4045200" cy="1235100"/>
          </a:xfrm>
          <a:prstGeom prst="rect">
            <a:avLst/>
          </a:prstGeom>
        </p:spPr>
        <p:txBody>
          <a:bodyPr anchorCtr="0" anchor="t" bIns="91425" lIns="91425" spcFirstLastPara="1" rIns="91425" wrap="square" tIns="91425">
            <a:noAutofit/>
          </a:bodyPr>
          <a:lstStyle>
            <a:lvl1pPr lvl="0" algn="ctr">
              <a:lnSpc>
                <a:spcPct val="100000"/>
              </a:lnSpc>
              <a:spcBef>
                <a:spcPts val="0"/>
              </a:spcBef>
              <a:spcAft>
                <a:spcPts val="0"/>
              </a:spcAft>
              <a:buClr>
                <a:srgbClr val="707DA7"/>
              </a:buClr>
              <a:buSzPts val="1800"/>
              <a:buNone/>
              <a:defRPr>
                <a:solidFill>
                  <a:srgbClr val="707DA7"/>
                </a:solidFill>
              </a:defRPr>
            </a:lvl1pPr>
            <a:lvl2pPr lvl="1" algn="ctr">
              <a:lnSpc>
                <a:spcPct val="100000"/>
              </a:lnSpc>
              <a:spcBef>
                <a:spcPts val="0"/>
              </a:spcBef>
              <a:spcAft>
                <a:spcPts val="0"/>
              </a:spcAft>
              <a:buSzPts val="1800"/>
              <a:buNone/>
              <a:defRPr sz="1800"/>
            </a:lvl2pPr>
            <a:lvl3pPr lvl="2" algn="ctr">
              <a:lnSpc>
                <a:spcPct val="100000"/>
              </a:lnSpc>
              <a:spcBef>
                <a:spcPts val="0"/>
              </a:spcBef>
              <a:spcAft>
                <a:spcPts val="0"/>
              </a:spcAft>
              <a:buSzPts val="1800"/>
              <a:buNone/>
              <a:defRPr sz="1800"/>
            </a:lvl3pPr>
            <a:lvl4pPr lvl="3" algn="ctr">
              <a:lnSpc>
                <a:spcPct val="100000"/>
              </a:lnSpc>
              <a:spcBef>
                <a:spcPts val="0"/>
              </a:spcBef>
              <a:spcAft>
                <a:spcPts val="0"/>
              </a:spcAft>
              <a:buSzPts val="1800"/>
              <a:buNone/>
              <a:defRPr sz="1800"/>
            </a:lvl4pPr>
            <a:lvl5pPr lvl="4" algn="ctr">
              <a:lnSpc>
                <a:spcPct val="100000"/>
              </a:lnSpc>
              <a:spcBef>
                <a:spcPts val="0"/>
              </a:spcBef>
              <a:spcAft>
                <a:spcPts val="0"/>
              </a:spcAft>
              <a:buSzPts val="1800"/>
              <a:buNone/>
              <a:defRPr sz="1800"/>
            </a:lvl5pPr>
            <a:lvl6pPr lvl="5" algn="ctr">
              <a:lnSpc>
                <a:spcPct val="100000"/>
              </a:lnSpc>
              <a:spcBef>
                <a:spcPts val="0"/>
              </a:spcBef>
              <a:spcAft>
                <a:spcPts val="0"/>
              </a:spcAft>
              <a:buSzPts val="1800"/>
              <a:buNone/>
              <a:defRPr sz="1800"/>
            </a:lvl6pPr>
            <a:lvl7pPr lvl="6" algn="ctr">
              <a:lnSpc>
                <a:spcPct val="100000"/>
              </a:lnSpc>
              <a:spcBef>
                <a:spcPts val="0"/>
              </a:spcBef>
              <a:spcAft>
                <a:spcPts val="0"/>
              </a:spcAft>
              <a:buSzPts val="1800"/>
              <a:buNone/>
              <a:defRPr sz="1800"/>
            </a:lvl7pPr>
            <a:lvl8pPr lvl="7" algn="ctr">
              <a:lnSpc>
                <a:spcPct val="100000"/>
              </a:lnSpc>
              <a:spcBef>
                <a:spcPts val="0"/>
              </a:spcBef>
              <a:spcAft>
                <a:spcPts val="0"/>
              </a:spcAft>
              <a:buSzPts val="1800"/>
              <a:buNone/>
              <a:defRPr sz="1800"/>
            </a:lvl8pPr>
            <a:lvl9pPr lvl="8" algn="ctr">
              <a:lnSpc>
                <a:spcPct val="100000"/>
              </a:lnSpc>
              <a:spcBef>
                <a:spcPts val="0"/>
              </a:spcBef>
              <a:spcAft>
                <a:spcPts val="0"/>
              </a:spcAft>
              <a:buSzPts val="1800"/>
              <a:buNone/>
              <a:defRPr sz="1800"/>
            </a:lvl9pPr>
          </a:lstStyle>
          <a:p/>
        </p:txBody>
      </p:sp>
      <p:sp>
        <p:nvSpPr>
          <p:cNvPr id="55" name="Google Shape;55;p16"/>
          <p:cNvSpPr txBox="1"/>
          <p:nvPr>
            <p:ph idx="2" type="body"/>
          </p:nvPr>
        </p:nvSpPr>
        <p:spPr>
          <a:xfrm>
            <a:off x="5058000" y="724075"/>
            <a:ext cx="3600000" cy="3695100"/>
          </a:xfrm>
          <a:prstGeom prst="rect">
            <a:avLst/>
          </a:prstGeom>
        </p:spPr>
        <p:txBody>
          <a:bodyPr anchorCtr="0" anchor="ctr" bIns="91425" lIns="91425" spcFirstLastPara="1" rIns="91425" wrap="square" tIns="91425">
            <a:noAutofit/>
          </a:bodyPr>
          <a:lstStyle>
            <a:lvl1pPr indent="-342900" lvl="0" marL="457200">
              <a:spcBef>
                <a:spcPts val="0"/>
              </a:spcBef>
              <a:spcAft>
                <a:spcPts val="0"/>
              </a:spcAft>
              <a:buClr>
                <a:schemeClr val="lt1"/>
              </a:buClr>
              <a:buSzPts val="1800"/>
              <a:buChar char="●"/>
              <a:defRPr>
                <a:solidFill>
                  <a:schemeClr val="lt1"/>
                </a:solidFill>
              </a:defRPr>
            </a:lvl1pPr>
            <a:lvl2pPr indent="-317500" lvl="1" marL="914400">
              <a:spcBef>
                <a:spcPts val="1600"/>
              </a:spcBef>
              <a:spcAft>
                <a:spcPts val="0"/>
              </a:spcAft>
              <a:buClr>
                <a:schemeClr val="lt1"/>
              </a:buClr>
              <a:buSzPts val="1400"/>
              <a:buChar char="○"/>
              <a:defRPr>
                <a:solidFill>
                  <a:schemeClr val="lt1"/>
                </a:solidFill>
              </a:defRPr>
            </a:lvl2pPr>
            <a:lvl3pPr indent="-317500" lvl="2" marL="1371600">
              <a:spcBef>
                <a:spcPts val="1600"/>
              </a:spcBef>
              <a:spcAft>
                <a:spcPts val="0"/>
              </a:spcAft>
              <a:buClr>
                <a:schemeClr val="lt1"/>
              </a:buClr>
              <a:buSzPts val="1400"/>
              <a:buChar char="■"/>
              <a:defRPr>
                <a:solidFill>
                  <a:schemeClr val="lt1"/>
                </a:solidFill>
              </a:defRPr>
            </a:lvl3pPr>
            <a:lvl4pPr indent="-317500" lvl="3" marL="1828800">
              <a:spcBef>
                <a:spcPts val="1600"/>
              </a:spcBef>
              <a:spcAft>
                <a:spcPts val="0"/>
              </a:spcAft>
              <a:buClr>
                <a:schemeClr val="lt1"/>
              </a:buClr>
              <a:buSzPts val="1400"/>
              <a:buChar char="●"/>
              <a:defRPr>
                <a:solidFill>
                  <a:schemeClr val="lt1"/>
                </a:solidFill>
              </a:defRPr>
            </a:lvl4pPr>
            <a:lvl5pPr indent="-317500" lvl="4" marL="2286000">
              <a:spcBef>
                <a:spcPts val="1600"/>
              </a:spcBef>
              <a:spcAft>
                <a:spcPts val="0"/>
              </a:spcAft>
              <a:buClr>
                <a:schemeClr val="lt1"/>
              </a:buClr>
              <a:buSzPts val="1400"/>
              <a:buChar char="○"/>
              <a:defRPr>
                <a:solidFill>
                  <a:schemeClr val="lt1"/>
                </a:solidFill>
              </a:defRPr>
            </a:lvl5pPr>
            <a:lvl6pPr indent="-317500" lvl="5" marL="2743200">
              <a:spcBef>
                <a:spcPts val="1600"/>
              </a:spcBef>
              <a:spcAft>
                <a:spcPts val="0"/>
              </a:spcAft>
              <a:buClr>
                <a:schemeClr val="lt1"/>
              </a:buClr>
              <a:buSzPts val="1400"/>
              <a:buChar char="■"/>
              <a:defRPr>
                <a:solidFill>
                  <a:schemeClr val="lt1"/>
                </a:solidFill>
              </a:defRPr>
            </a:lvl6pPr>
            <a:lvl7pPr indent="-317500" lvl="6" marL="3200400">
              <a:spcBef>
                <a:spcPts val="1600"/>
              </a:spcBef>
              <a:spcAft>
                <a:spcPts val="0"/>
              </a:spcAft>
              <a:buClr>
                <a:schemeClr val="lt1"/>
              </a:buClr>
              <a:buSzPts val="1400"/>
              <a:buChar char="●"/>
              <a:defRPr>
                <a:solidFill>
                  <a:schemeClr val="lt1"/>
                </a:solidFill>
              </a:defRPr>
            </a:lvl7pPr>
            <a:lvl8pPr indent="-317500" lvl="7" marL="3657600">
              <a:spcBef>
                <a:spcPts val="1600"/>
              </a:spcBef>
              <a:spcAft>
                <a:spcPts val="0"/>
              </a:spcAft>
              <a:buClr>
                <a:schemeClr val="lt1"/>
              </a:buClr>
              <a:buSzPts val="1400"/>
              <a:buChar char="○"/>
              <a:defRPr>
                <a:solidFill>
                  <a:schemeClr val="lt1"/>
                </a:solidFill>
              </a:defRPr>
            </a:lvl8pPr>
            <a:lvl9pPr indent="-317500" lvl="8" marL="4114800">
              <a:spcBef>
                <a:spcPts val="1600"/>
              </a:spcBef>
              <a:spcAft>
                <a:spcPts val="1600"/>
              </a:spcAft>
              <a:buClr>
                <a:schemeClr val="lt1"/>
              </a:buClr>
              <a:buSzPts val="1400"/>
              <a:buChar char="■"/>
              <a:defRPr>
                <a:solidFill>
                  <a:schemeClr val="lt1"/>
                </a:solidFill>
              </a:defRPr>
            </a:lvl9pPr>
          </a:lstStyle>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Caption">
  <p:cSld name="CAPTION_ONLY">
    <p:spTree>
      <p:nvGrpSpPr>
        <p:cNvPr id="56" name="Shape 56"/>
        <p:cNvGrpSpPr/>
        <p:nvPr/>
      </p:nvGrpSpPr>
      <p:grpSpPr>
        <a:xfrm>
          <a:off x="0" y="0"/>
          <a:ext cx="0" cy="0"/>
          <a:chOff x="0" y="0"/>
          <a:chExt cx="0" cy="0"/>
        </a:xfrm>
      </p:grpSpPr>
      <p:sp>
        <p:nvSpPr>
          <p:cNvPr id="57" name="Google Shape;57;p17"/>
          <p:cNvSpPr txBox="1"/>
          <p:nvPr>
            <p:ph idx="1" type="body"/>
          </p:nvPr>
        </p:nvSpPr>
        <p:spPr>
          <a:xfrm>
            <a:off x="972000" y="4230575"/>
            <a:ext cx="5400000" cy="605100"/>
          </a:xfrm>
          <a:prstGeom prst="rect">
            <a:avLst/>
          </a:prstGeom>
        </p:spPr>
        <p:txBody>
          <a:bodyPr anchorCtr="0" anchor="ctr" bIns="91425" lIns="91425" spcFirstLastPara="1" rIns="91425" wrap="square" tIns="91425">
            <a:noAutofit/>
          </a:bodyPr>
          <a:lstStyle>
            <a:lvl1pPr indent="-228600" lvl="0" marL="457200">
              <a:lnSpc>
                <a:spcPct val="100000"/>
              </a:lnSpc>
              <a:spcBef>
                <a:spcPts val="0"/>
              </a:spcBef>
              <a:spcAft>
                <a:spcPts val="0"/>
              </a:spcAft>
              <a:buSzPts val="1800"/>
              <a:buNone/>
              <a:defRPr/>
            </a:lvl1pPr>
          </a:lstStyle>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Caption (dark)">
  <p:cSld name="CAPTION_ONLY_1">
    <p:bg>
      <p:bgPr>
        <a:blipFill>
          <a:blip r:embed="rId2">
            <a:alphaModFix/>
          </a:blip>
          <a:stretch>
            <a:fillRect/>
          </a:stretch>
        </a:blipFill>
      </p:bgPr>
    </p:bg>
    <p:spTree>
      <p:nvGrpSpPr>
        <p:cNvPr id="58" name="Shape 58"/>
        <p:cNvGrpSpPr/>
        <p:nvPr/>
      </p:nvGrpSpPr>
      <p:grpSpPr>
        <a:xfrm>
          <a:off x="0" y="0"/>
          <a:ext cx="0" cy="0"/>
          <a:chOff x="0" y="0"/>
          <a:chExt cx="0" cy="0"/>
        </a:xfrm>
      </p:grpSpPr>
      <p:sp>
        <p:nvSpPr>
          <p:cNvPr id="59" name="Google Shape;59;p18"/>
          <p:cNvSpPr txBox="1"/>
          <p:nvPr>
            <p:ph idx="1" type="body"/>
          </p:nvPr>
        </p:nvSpPr>
        <p:spPr>
          <a:xfrm>
            <a:off x="972000" y="4230575"/>
            <a:ext cx="5400000" cy="605100"/>
          </a:xfrm>
          <a:prstGeom prst="rect">
            <a:avLst/>
          </a:prstGeom>
        </p:spPr>
        <p:txBody>
          <a:bodyPr anchorCtr="0" anchor="ctr" bIns="91425" lIns="91425" spcFirstLastPara="1" rIns="91425" wrap="square" tIns="91425">
            <a:noAutofit/>
          </a:bodyPr>
          <a:lstStyle>
            <a:lvl1pPr indent="-228600" lvl="0" marL="457200" rtl="0">
              <a:lnSpc>
                <a:spcPct val="100000"/>
              </a:lnSpc>
              <a:spcBef>
                <a:spcPts val="0"/>
              </a:spcBef>
              <a:spcAft>
                <a:spcPts val="0"/>
              </a:spcAft>
              <a:buClr>
                <a:schemeClr val="lt1"/>
              </a:buClr>
              <a:buSzPts val="1800"/>
              <a:buNone/>
              <a:defRPr>
                <a:solidFill>
                  <a:schemeClr val="lt1"/>
                </a:solidFill>
              </a:defRPr>
            </a:lvl1pPr>
          </a:lstStyle>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ig number">
  <p:cSld name="BIG_NUMBER">
    <p:spTree>
      <p:nvGrpSpPr>
        <p:cNvPr id="60" name="Shape 60"/>
        <p:cNvGrpSpPr/>
        <p:nvPr/>
      </p:nvGrpSpPr>
      <p:grpSpPr>
        <a:xfrm>
          <a:off x="0" y="0"/>
          <a:ext cx="0" cy="0"/>
          <a:chOff x="0" y="0"/>
          <a:chExt cx="0" cy="0"/>
        </a:xfrm>
      </p:grpSpPr>
      <p:sp>
        <p:nvSpPr>
          <p:cNvPr id="61" name="Google Shape;61;p19"/>
          <p:cNvSpPr txBox="1"/>
          <p:nvPr>
            <p:ph hasCustomPrompt="1" type="title"/>
          </p:nvPr>
        </p:nvSpPr>
        <p:spPr>
          <a:xfrm>
            <a:off x="972000" y="1106125"/>
            <a:ext cx="7200000" cy="1963500"/>
          </a:xfrm>
          <a:prstGeom prst="rect">
            <a:avLst/>
          </a:prstGeom>
        </p:spPr>
        <p:txBody>
          <a:bodyPr anchorCtr="0" anchor="b" bIns="91425" lIns="91425" spcFirstLastPara="1" rIns="91425" wrap="square" tIns="91425">
            <a:no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62" name="Google Shape;62;p19"/>
          <p:cNvSpPr txBox="1"/>
          <p:nvPr>
            <p:ph idx="1" type="body"/>
          </p:nvPr>
        </p:nvSpPr>
        <p:spPr>
          <a:xfrm>
            <a:off x="972000" y="3152225"/>
            <a:ext cx="7200000" cy="1300800"/>
          </a:xfrm>
          <a:prstGeom prst="rect">
            <a:avLst/>
          </a:prstGeom>
        </p:spPr>
        <p:txBody>
          <a:bodyPr anchorCtr="0" anchor="t" bIns="91425" lIns="91425" spcFirstLastPara="1" rIns="91425" wrap="square" tIns="91425">
            <a:noAutofit/>
          </a:bodyPr>
          <a:lstStyle>
            <a:lvl1pPr indent="-342900" lvl="0" marL="457200" algn="ctr">
              <a:spcBef>
                <a:spcPts val="0"/>
              </a:spcBef>
              <a:spcAft>
                <a:spcPts val="0"/>
              </a:spcAft>
              <a:buClr>
                <a:srgbClr val="707DA7"/>
              </a:buClr>
              <a:buSzPts val="1800"/>
              <a:buChar char="●"/>
              <a:defRPr>
                <a:solidFill>
                  <a:srgbClr val="707DA7"/>
                </a:solidFill>
              </a:defRPr>
            </a:lvl1pPr>
            <a:lvl2pPr indent="-317500" lvl="1" marL="914400" algn="ctr">
              <a:spcBef>
                <a:spcPts val="1600"/>
              </a:spcBef>
              <a:spcAft>
                <a:spcPts val="0"/>
              </a:spcAft>
              <a:buClr>
                <a:srgbClr val="707DA7"/>
              </a:buClr>
              <a:buSzPts val="1400"/>
              <a:buChar char="○"/>
              <a:defRPr>
                <a:solidFill>
                  <a:srgbClr val="707DA7"/>
                </a:solidFill>
              </a:defRPr>
            </a:lvl2pPr>
            <a:lvl3pPr indent="-317500" lvl="2" marL="1371600" algn="ctr">
              <a:spcBef>
                <a:spcPts val="1600"/>
              </a:spcBef>
              <a:spcAft>
                <a:spcPts val="0"/>
              </a:spcAft>
              <a:buClr>
                <a:srgbClr val="707DA7"/>
              </a:buClr>
              <a:buSzPts val="1400"/>
              <a:buChar char="■"/>
              <a:defRPr>
                <a:solidFill>
                  <a:srgbClr val="707DA7"/>
                </a:solidFill>
              </a:defRPr>
            </a:lvl3pPr>
            <a:lvl4pPr indent="-317500" lvl="3" marL="1828800" algn="ctr">
              <a:spcBef>
                <a:spcPts val="1600"/>
              </a:spcBef>
              <a:spcAft>
                <a:spcPts val="0"/>
              </a:spcAft>
              <a:buClr>
                <a:srgbClr val="707DA7"/>
              </a:buClr>
              <a:buSzPts val="1400"/>
              <a:buChar char="●"/>
              <a:defRPr>
                <a:solidFill>
                  <a:srgbClr val="707DA7"/>
                </a:solidFill>
              </a:defRPr>
            </a:lvl4pPr>
            <a:lvl5pPr indent="-317500" lvl="4" marL="2286000" algn="ctr">
              <a:spcBef>
                <a:spcPts val="1600"/>
              </a:spcBef>
              <a:spcAft>
                <a:spcPts val="0"/>
              </a:spcAft>
              <a:buClr>
                <a:srgbClr val="707DA7"/>
              </a:buClr>
              <a:buSzPts val="1400"/>
              <a:buChar char="○"/>
              <a:defRPr>
                <a:solidFill>
                  <a:srgbClr val="707DA7"/>
                </a:solidFill>
              </a:defRPr>
            </a:lvl5pPr>
            <a:lvl6pPr indent="-317500" lvl="5" marL="2743200" algn="ctr">
              <a:spcBef>
                <a:spcPts val="1600"/>
              </a:spcBef>
              <a:spcAft>
                <a:spcPts val="0"/>
              </a:spcAft>
              <a:buClr>
                <a:srgbClr val="707DA7"/>
              </a:buClr>
              <a:buSzPts val="1400"/>
              <a:buChar char="■"/>
              <a:defRPr>
                <a:solidFill>
                  <a:srgbClr val="707DA7"/>
                </a:solidFill>
              </a:defRPr>
            </a:lvl6pPr>
            <a:lvl7pPr indent="-317500" lvl="6" marL="3200400" algn="ctr">
              <a:spcBef>
                <a:spcPts val="1600"/>
              </a:spcBef>
              <a:spcAft>
                <a:spcPts val="0"/>
              </a:spcAft>
              <a:buClr>
                <a:srgbClr val="707DA7"/>
              </a:buClr>
              <a:buSzPts val="1400"/>
              <a:buChar char="●"/>
              <a:defRPr>
                <a:solidFill>
                  <a:srgbClr val="707DA7"/>
                </a:solidFill>
              </a:defRPr>
            </a:lvl7pPr>
            <a:lvl8pPr indent="-317500" lvl="7" marL="3657600" algn="ctr">
              <a:spcBef>
                <a:spcPts val="1600"/>
              </a:spcBef>
              <a:spcAft>
                <a:spcPts val="0"/>
              </a:spcAft>
              <a:buClr>
                <a:srgbClr val="707DA7"/>
              </a:buClr>
              <a:buSzPts val="1400"/>
              <a:buChar char="○"/>
              <a:defRPr>
                <a:solidFill>
                  <a:srgbClr val="707DA7"/>
                </a:solidFill>
              </a:defRPr>
            </a:lvl8pPr>
            <a:lvl9pPr indent="-317500" lvl="8" marL="4114800" algn="ctr">
              <a:spcBef>
                <a:spcPts val="1600"/>
              </a:spcBef>
              <a:spcAft>
                <a:spcPts val="1600"/>
              </a:spcAft>
              <a:buClr>
                <a:srgbClr val="707DA7"/>
              </a:buClr>
              <a:buSzPts val="1400"/>
              <a:buChar char="■"/>
              <a:defRPr>
                <a:solidFill>
                  <a:srgbClr val="707DA7"/>
                </a:solidFill>
              </a:defRPr>
            </a:lvl9pPr>
          </a:lstStyle>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ig number (dark)">
  <p:cSld name="BIG_NUMBER_1">
    <p:bg>
      <p:bgPr>
        <a:blipFill>
          <a:blip r:embed="rId2">
            <a:alphaModFix/>
          </a:blip>
          <a:stretch>
            <a:fillRect/>
          </a:stretch>
        </a:blipFill>
      </p:bgPr>
    </p:bg>
    <p:spTree>
      <p:nvGrpSpPr>
        <p:cNvPr id="63" name="Shape 63"/>
        <p:cNvGrpSpPr/>
        <p:nvPr/>
      </p:nvGrpSpPr>
      <p:grpSpPr>
        <a:xfrm>
          <a:off x="0" y="0"/>
          <a:ext cx="0" cy="0"/>
          <a:chOff x="0" y="0"/>
          <a:chExt cx="0" cy="0"/>
        </a:xfrm>
      </p:grpSpPr>
      <p:sp>
        <p:nvSpPr>
          <p:cNvPr id="64" name="Google Shape;64;p20"/>
          <p:cNvSpPr txBox="1"/>
          <p:nvPr>
            <p:ph hasCustomPrompt="1" type="title"/>
          </p:nvPr>
        </p:nvSpPr>
        <p:spPr>
          <a:xfrm>
            <a:off x="972000" y="1106125"/>
            <a:ext cx="7200000" cy="1963500"/>
          </a:xfrm>
          <a:prstGeom prst="rect">
            <a:avLst/>
          </a:prstGeom>
        </p:spPr>
        <p:txBody>
          <a:bodyPr anchorCtr="0" anchor="b" bIns="91425" lIns="91425" spcFirstLastPara="1" rIns="91425" wrap="square" tIns="91425">
            <a:noAutofit/>
          </a:bodyPr>
          <a:lstStyle>
            <a:lvl1pPr lvl="0" rtl="0" algn="ctr">
              <a:spcBef>
                <a:spcPts val="0"/>
              </a:spcBef>
              <a:spcAft>
                <a:spcPts val="0"/>
              </a:spcAft>
              <a:buClr>
                <a:schemeClr val="lt1"/>
              </a:buClr>
              <a:buSzPts val="12000"/>
              <a:buNone/>
              <a:defRPr sz="12000">
                <a:solidFill>
                  <a:schemeClr val="lt1"/>
                </a:solidFill>
              </a:defRPr>
            </a:lvl1pPr>
            <a:lvl2pPr lvl="1" rtl="0" algn="ctr">
              <a:spcBef>
                <a:spcPts val="0"/>
              </a:spcBef>
              <a:spcAft>
                <a:spcPts val="0"/>
              </a:spcAft>
              <a:buClr>
                <a:schemeClr val="lt1"/>
              </a:buClr>
              <a:buSzPts val="12000"/>
              <a:buNone/>
              <a:defRPr sz="12000">
                <a:solidFill>
                  <a:schemeClr val="lt1"/>
                </a:solidFill>
              </a:defRPr>
            </a:lvl2pPr>
            <a:lvl3pPr lvl="2" rtl="0" algn="ctr">
              <a:spcBef>
                <a:spcPts val="0"/>
              </a:spcBef>
              <a:spcAft>
                <a:spcPts val="0"/>
              </a:spcAft>
              <a:buClr>
                <a:schemeClr val="lt1"/>
              </a:buClr>
              <a:buSzPts val="12000"/>
              <a:buNone/>
              <a:defRPr sz="12000">
                <a:solidFill>
                  <a:schemeClr val="lt1"/>
                </a:solidFill>
              </a:defRPr>
            </a:lvl3pPr>
            <a:lvl4pPr lvl="3" rtl="0" algn="ctr">
              <a:spcBef>
                <a:spcPts val="0"/>
              </a:spcBef>
              <a:spcAft>
                <a:spcPts val="0"/>
              </a:spcAft>
              <a:buClr>
                <a:schemeClr val="lt1"/>
              </a:buClr>
              <a:buSzPts val="12000"/>
              <a:buNone/>
              <a:defRPr sz="12000">
                <a:solidFill>
                  <a:schemeClr val="lt1"/>
                </a:solidFill>
              </a:defRPr>
            </a:lvl4pPr>
            <a:lvl5pPr lvl="4" rtl="0" algn="ctr">
              <a:spcBef>
                <a:spcPts val="0"/>
              </a:spcBef>
              <a:spcAft>
                <a:spcPts val="0"/>
              </a:spcAft>
              <a:buClr>
                <a:schemeClr val="lt1"/>
              </a:buClr>
              <a:buSzPts val="12000"/>
              <a:buNone/>
              <a:defRPr sz="12000">
                <a:solidFill>
                  <a:schemeClr val="lt1"/>
                </a:solidFill>
              </a:defRPr>
            </a:lvl5pPr>
            <a:lvl6pPr lvl="5" rtl="0" algn="ctr">
              <a:spcBef>
                <a:spcPts val="0"/>
              </a:spcBef>
              <a:spcAft>
                <a:spcPts val="0"/>
              </a:spcAft>
              <a:buClr>
                <a:schemeClr val="lt1"/>
              </a:buClr>
              <a:buSzPts val="12000"/>
              <a:buNone/>
              <a:defRPr sz="12000">
                <a:solidFill>
                  <a:schemeClr val="lt1"/>
                </a:solidFill>
              </a:defRPr>
            </a:lvl6pPr>
            <a:lvl7pPr lvl="6" rtl="0" algn="ctr">
              <a:spcBef>
                <a:spcPts val="0"/>
              </a:spcBef>
              <a:spcAft>
                <a:spcPts val="0"/>
              </a:spcAft>
              <a:buClr>
                <a:schemeClr val="lt1"/>
              </a:buClr>
              <a:buSzPts val="12000"/>
              <a:buNone/>
              <a:defRPr sz="12000">
                <a:solidFill>
                  <a:schemeClr val="lt1"/>
                </a:solidFill>
              </a:defRPr>
            </a:lvl7pPr>
            <a:lvl8pPr lvl="7" rtl="0" algn="ctr">
              <a:spcBef>
                <a:spcPts val="0"/>
              </a:spcBef>
              <a:spcAft>
                <a:spcPts val="0"/>
              </a:spcAft>
              <a:buClr>
                <a:schemeClr val="lt1"/>
              </a:buClr>
              <a:buSzPts val="12000"/>
              <a:buNone/>
              <a:defRPr sz="12000">
                <a:solidFill>
                  <a:schemeClr val="lt1"/>
                </a:solidFill>
              </a:defRPr>
            </a:lvl8pPr>
            <a:lvl9pPr lvl="8" rtl="0" algn="ctr">
              <a:spcBef>
                <a:spcPts val="0"/>
              </a:spcBef>
              <a:spcAft>
                <a:spcPts val="0"/>
              </a:spcAft>
              <a:buClr>
                <a:schemeClr val="lt1"/>
              </a:buClr>
              <a:buSzPts val="12000"/>
              <a:buNone/>
              <a:defRPr sz="12000">
                <a:solidFill>
                  <a:schemeClr val="lt1"/>
                </a:solidFill>
              </a:defRPr>
            </a:lvl9pPr>
          </a:lstStyle>
          <a:p>
            <a:r>
              <a:t>xx%</a:t>
            </a:r>
          </a:p>
        </p:txBody>
      </p:sp>
      <p:sp>
        <p:nvSpPr>
          <p:cNvPr id="65" name="Google Shape;65;p20"/>
          <p:cNvSpPr txBox="1"/>
          <p:nvPr>
            <p:ph idx="1" type="body"/>
          </p:nvPr>
        </p:nvSpPr>
        <p:spPr>
          <a:xfrm>
            <a:off x="972000" y="3152225"/>
            <a:ext cx="7200000" cy="1300800"/>
          </a:xfrm>
          <a:prstGeom prst="rect">
            <a:avLst/>
          </a:prstGeom>
        </p:spPr>
        <p:txBody>
          <a:bodyPr anchorCtr="0" anchor="t" bIns="91425" lIns="91425" spcFirstLastPara="1" rIns="91425" wrap="square" tIns="91425">
            <a:noAutofit/>
          </a:bodyPr>
          <a:lstStyle>
            <a:lvl1pPr indent="-342900" lvl="0" marL="457200" rtl="0" algn="ctr">
              <a:spcBef>
                <a:spcPts val="0"/>
              </a:spcBef>
              <a:spcAft>
                <a:spcPts val="0"/>
              </a:spcAft>
              <a:buClr>
                <a:schemeClr val="lt1"/>
              </a:buClr>
              <a:buSzPts val="1800"/>
              <a:buChar char="●"/>
              <a:defRPr>
                <a:solidFill>
                  <a:schemeClr val="lt1"/>
                </a:solidFill>
              </a:defRPr>
            </a:lvl1pPr>
            <a:lvl2pPr indent="-317500" lvl="1" marL="914400" rtl="0" algn="ctr">
              <a:spcBef>
                <a:spcPts val="1600"/>
              </a:spcBef>
              <a:spcAft>
                <a:spcPts val="0"/>
              </a:spcAft>
              <a:buClr>
                <a:schemeClr val="lt1"/>
              </a:buClr>
              <a:buSzPts val="1400"/>
              <a:buChar char="○"/>
              <a:defRPr>
                <a:solidFill>
                  <a:schemeClr val="lt1"/>
                </a:solidFill>
              </a:defRPr>
            </a:lvl2pPr>
            <a:lvl3pPr indent="-317500" lvl="2" marL="1371600" rtl="0" algn="ctr">
              <a:spcBef>
                <a:spcPts val="1600"/>
              </a:spcBef>
              <a:spcAft>
                <a:spcPts val="0"/>
              </a:spcAft>
              <a:buClr>
                <a:schemeClr val="lt1"/>
              </a:buClr>
              <a:buSzPts val="1400"/>
              <a:buChar char="■"/>
              <a:defRPr>
                <a:solidFill>
                  <a:schemeClr val="lt1"/>
                </a:solidFill>
              </a:defRPr>
            </a:lvl3pPr>
            <a:lvl4pPr indent="-317500" lvl="3" marL="1828800" rtl="0" algn="ctr">
              <a:spcBef>
                <a:spcPts val="1600"/>
              </a:spcBef>
              <a:spcAft>
                <a:spcPts val="0"/>
              </a:spcAft>
              <a:buClr>
                <a:schemeClr val="lt1"/>
              </a:buClr>
              <a:buSzPts val="1400"/>
              <a:buChar char="●"/>
              <a:defRPr>
                <a:solidFill>
                  <a:schemeClr val="lt1"/>
                </a:solidFill>
              </a:defRPr>
            </a:lvl4pPr>
            <a:lvl5pPr indent="-317500" lvl="4" marL="2286000" rtl="0" algn="ctr">
              <a:spcBef>
                <a:spcPts val="1600"/>
              </a:spcBef>
              <a:spcAft>
                <a:spcPts val="0"/>
              </a:spcAft>
              <a:buClr>
                <a:schemeClr val="lt1"/>
              </a:buClr>
              <a:buSzPts val="1400"/>
              <a:buChar char="○"/>
              <a:defRPr>
                <a:solidFill>
                  <a:schemeClr val="lt1"/>
                </a:solidFill>
              </a:defRPr>
            </a:lvl5pPr>
            <a:lvl6pPr indent="-317500" lvl="5" marL="2743200" rtl="0" algn="ctr">
              <a:spcBef>
                <a:spcPts val="1600"/>
              </a:spcBef>
              <a:spcAft>
                <a:spcPts val="0"/>
              </a:spcAft>
              <a:buClr>
                <a:schemeClr val="lt1"/>
              </a:buClr>
              <a:buSzPts val="1400"/>
              <a:buChar char="■"/>
              <a:defRPr>
                <a:solidFill>
                  <a:schemeClr val="lt1"/>
                </a:solidFill>
              </a:defRPr>
            </a:lvl6pPr>
            <a:lvl7pPr indent="-317500" lvl="6" marL="3200400" rtl="0" algn="ctr">
              <a:spcBef>
                <a:spcPts val="1600"/>
              </a:spcBef>
              <a:spcAft>
                <a:spcPts val="0"/>
              </a:spcAft>
              <a:buClr>
                <a:schemeClr val="lt1"/>
              </a:buClr>
              <a:buSzPts val="1400"/>
              <a:buChar char="●"/>
              <a:defRPr>
                <a:solidFill>
                  <a:schemeClr val="lt1"/>
                </a:solidFill>
              </a:defRPr>
            </a:lvl7pPr>
            <a:lvl8pPr indent="-317500" lvl="7" marL="3657600" rtl="0" algn="ctr">
              <a:spcBef>
                <a:spcPts val="1600"/>
              </a:spcBef>
              <a:spcAft>
                <a:spcPts val="0"/>
              </a:spcAft>
              <a:buClr>
                <a:schemeClr val="lt1"/>
              </a:buClr>
              <a:buSzPts val="1400"/>
              <a:buChar char="○"/>
              <a:defRPr>
                <a:solidFill>
                  <a:schemeClr val="lt1"/>
                </a:solidFill>
              </a:defRPr>
            </a:lvl8pPr>
            <a:lvl9pPr indent="-317500" lvl="8" marL="4114800" rtl="0" algn="ctr">
              <a:spcBef>
                <a:spcPts val="1600"/>
              </a:spcBef>
              <a:spcAft>
                <a:spcPts val="1600"/>
              </a:spcAft>
              <a:buClr>
                <a:schemeClr val="lt1"/>
              </a:buClr>
              <a:buSzPts val="1400"/>
              <a:buChar char="■"/>
              <a:defRPr>
                <a:solidFill>
                  <a:schemeClr val="lt1"/>
                </a:solidFill>
              </a:defRPr>
            </a:lvl9pPr>
          </a:lstStyle>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slide (dark)">
  <p:cSld name="TITLE_2">
    <p:bg>
      <p:bgPr>
        <a:blipFill>
          <a:blip r:embed="rId2">
            <a:alphaModFix/>
          </a:blip>
          <a:stretch>
            <a:fillRect/>
          </a:stretch>
        </a:blipFill>
      </p:bgPr>
    </p:bg>
    <p:spTree>
      <p:nvGrpSpPr>
        <p:cNvPr id="11" name="Shape 11"/>
        <p:cNvGrpSpPr/>
        <p:nvPr/>
      </p:nvGrpSpPr>
      <p:grpSpPr>
        <a:xfrm>
          <a:off x="0" y="0"/>
          <a:ext cx="0" cy="0"/>
          <a:chOff x="0" y="0"/>
          <a:chExt cx="0" cy="0"/>
        </a:xfrm>
      </p:grpSpPr>
      <p:sp>
        <p:nvSpPr>
          <p:cNvPr id="12" name="Google Shape;12;p3"/>
          <p:cNvSpPr txBox="1"/>
          <p:nvPr>
            <p:ph type="ctrTitle"/>
          </p:nvPr>
        </p:nvSpPr>
        <p:spPr>
          <a:xfrm>
            <a:off x="972008" y="744575"/>
            <a:ext cx="7200000" cy="2052600"/>
          </a:xfrm>
          <a:prstGeom prst="rect">
            <a:avLst/>
          </a:prstGeom>
        </p:spPr>
        <p:txBody>
          <a:bodyPr anchorCtr="0" anchor="b" bIns="91425" lIns="91425" spcFirstLastPara="1" rIns="91425" wrap="square" tIns="91425">
            <a:noAutofit/>
          </a:bodyPr>
          <a:lstStyle>
            <a:lvl1pPr lvl="0" rtl="0" algn="ctr">
              <a:spcBef>
                <a:spcPts val="0"/>
              </a:spcBef>
              <a:spcAft>
                <a:spcPts val="0"/>
              </a:spcAft>
              <a:buClr>
                <a:schemeClr val="lt1"/>
              </a:buClr>
              <a:buSzPts val="4800"/>
              <a:buNone/>
              <a:defRPr b="1" sz="4800">
                <a:solidFill>
                  <a:schemeClr val="lt1"/>
                </a:solidFill>
              </a:defRPr>
            </a:lvl1pPr>
            <a:lvl2pPr lvl="1" rtl="0" algn="ctr">
              <a:spcBef>
                <a:spcPts val="0"/>
              </a:spcBef>
              <a:spcAft>
                <a:spcPts val="0"/>
              </a:spcAft>
              <a:buSzPts val="4800"/>
              <a:buNone/>
              <a:defRPr sz="4800"/>
            </a:lvl2pPr>
            <a:lvl3pPr lvl="2" rtl="0" algn="ctr">
              <a:spcBef>
                <a:spcPts val="0"/>
              </a:spcBef>
              <a:spcAft>
                <a:spcPts val="0"/>
              </a:spcAft>
              <a:buSzPts val="4800"/>
              <a:buNone/>
              <a:defRPr sz="4800"/>
            </a:lvl3pPr>
            <a:lvl4pPr lvl="3" rtl="0" algn="ctr">
              <a:spcBef>
                <a:spcPts val="0"/>
              </a:spcBef>
              <a:spcAft>
                <a:spcPts val="0"/>
              </a:spcAft>
              <a:buSzPts val="4800"/>
              <a:buNone/>
              <a:defRPr sz="4800"/>
            </a:lvl4pPr>
            <a:lvl5pPr lvl="4" rtl="0" algn="ctr">
              <a:spcBef>
                <a:spcPts val="0"/>
              </a:spcBef>
              <a:spcAft>
                <a:spcPts val="0"/>
              </a:spcAft>
              <a:buSzPts val="4800"/>
              <a:buNone/>
              <a:defRPr sz="4800"/>
            </a:lvl5pPr>
            <a:lvl6pPr lvl="5" rtl="0" algn="ctr">
              <a:spcBef>
                <a:spcPts val="0"/>
              </a:spcBef>
              <a:spcAft>
                <a:spcPts val="0"/>
              </a:spcAft>
              <a:buSzPts val="4800"/>
              <a:buNone/>
              <a:defRPr sz="4800"/>
            </a:lvl6pPr>
            <a:lvl7pPr lvl="6" rtl="0" algn="ctr">
              <a:spcBef>
                <a:spcPts val="0"/>
              </a:spcBef>
              <a:spcAft>
                <a:spcPts val="0"/>
              </a:spcAft>
              <a:buSzPts val="4800"/>
              <a:buNone/>
              <a:defRPr sz="4800"/>
            </a:lvl7pPr>
            <a:lvl8pPr lvl="7" rtl="0" algn="ctr">
              <a:spcBef>
                <a:spcPts val="0"/>
              </a:spcBef>
              <a:spcAft>
                <a:spcPts val="0"/>
              </a:spcAft>
              <a:buSzPts val="4800"/>
              <a:buNone/>
              <a:defRPr sz="4800"/>
            </a:lvl8pPr>
            <a:lvl9pPr lvl="8" rtl="0" algn="ctr">
              <a:spcBef>
                <a:spcPts val="0"/>
              </a:spcBef>
              <a:spcAft>
                <a:spcPts val="0"/>
              </a:spcAft>
              <a:buSzPts val="4800"/>
              <a:buNone/>
              <a:defRPr sz="4800"/>
            </a:lvl9pPr>
          </a:lstStyle>
          <a:p/>
        </p:txBody>
      </p:sp>
      <p:sp>
        <p:nvSpPr>
          <p:cNvPr id="13" name="Google Shape;13;p3"/>
          <p:cNvSpPr txBox="1"/>
          <p:nvPr>
            <p:ph idx="1" type="subTitle"/>
          </p:nvPr>
        </p:nvSpPr>
        <p:spPr>
          <a:xfrm>
            <a:off x="972000" y="2834125"/>
            <a:ext cx="7200000" cy="7926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Clr>
                <a:schemeClr val="lt1"/>
              </a:buClr>
              <a:buSzPts val="2800"/>
              <a:buNone/>
              <a:defRPr sz="2800">
                <a:solidFill>
                  <a:schemeClr val="lt1"/>
                </a:solidFill>
              </a:defRPr>
            </a:lvl1pPr>
            <a:lvl2pPr lvl="1" rtl="0" algn="ctr">
              <a:lnSpc>
                <a:spcPct val="100000"/>
              </a:lnSpc>
              <a:spcBef>
                <a:spcPts val="0"/>
              </a:spcBef>
              <a:spcAft>
                <a:spcPts val="0"/>
              </a:spcAft>
              <a:buClr>
                <a:srgbClr val="707DA7"/>
              </a:buClr>
              <a:buSzPts val="2800"/>
              <a:buNone/>
              <a:defRPr sz="2800">
                <a:solidFill>
                  <a:srgbClr val="707DA7"/>
                </a:solidFill>
              </a:defRPr>
            </a:lvl2pPr>
            <a:lvl3pPr lvl="2" rtl="0" algn="ctr">
              <a:lnSpc>
                <a:spcPct val="100000"/>
              </a:lnSpc>
              <a:spcBef>
                <a:spcPts val="0"/>
              </a:spcBef>
              <a:spcAft>
                <a:spcPts val="0"/>
              </a:spcAft>
              <a:buClr>
                <a:srgbClr val="707DA7"/>
              </a:buClr>
              <a:buSzPts val="2800"/>
              <a:buNone/>
              <a:defRPr sz="2800">
                <a:solidFill>
                  <a:srgbClr val="707DA7"/>
                </a:solidFill>
              </a:defRPr>
            </a:lvl3pPr>
            <a:lvl4pPr lvl="3" rtl="0" algn="ctr">
              <a:lnSpc>
                <a:spcPct val="100000"/>
              </a:lnSpc>
              <a:spcBef>
                <a:spcPts val="0"/>
              </a:spcBef>
              <a:spcAft>
                <a:spcPts val="0"/>
              </a:spcAft>
              <a:buClr>
                <a:srgbClr val="707DA7"/>
              </a:buClr>
              <a:buSzPts val="2800"/>
              <a:buNone/>
              <a:defRPr sz="2800">
                <a:solidFill>
                  <a:srgbClr val="707DA7"/>
                </a:solidFill>
              </a:defRPr>
            </a:lvl4pPr>
            <a:lvl5pPr lvl="4" rtl="0" algn="ctr">
              <a:lnSpc>
                <a:spcPct val="100000"/>
              </a:lnSpc>
              <a:spcBef>
                <a:spcPts val="0"/>
              </a:spcBef>
              <a:spcAft>
                <a:spcPts val="0"/>
              </a:spcAft>
              <a:buClr>
                <a:srgbClr val="707DA7"/>
              </a:buClr>
              <a:buSzPts val="2800"/>
              <a:buNone/>
              <a:defRPr sz="2800">
                <a:solidFill>
                  <a:srgbClr val="707DA7"/>
                </a:solidFill>
              </a:defRPr>
            </a:lvl5pPr>
            <a:lvl6pPr lvl="5" rtl="0" algn="ctr">
              <a:lnSpc>
                <a:spcPct val="100000"/>
              </a:lnSpc>
              <a:spcBef>
                <a:spcPts val="0"/>
              </a:spcBef>
              <a:spcAft>
                <a:spcPts val="0"/>
              </a:spcAft>
              <a:buClr>
                <a:srgbClr val="707DA7"/>
              </a:buClr>
              <a:buSzPts val="2800"/>
              <a:buNone/>
              <a:defRPr sz="2800">
                <a:solidFill>
                  <a:srgbClr val="707DA7"/>
                </a:solidFill>
              </a:defRPr>
            </a:lvl6pPr>
            <a:lvl7pPr lvl="6" rtl="0" algn="ctr">
              <a:lnSpc>
                <a:spcPct val="100000"/>
              </a:lnSpc>
              <a:spcBef>
                <a:spcPts val="0"/>
              </a:spcBef>
              <a:spcAft>
                <a:spcPts val="0"/>
              </a:spcAft>
              <a:buClr>
                <a:srgbClr val="707DA7"/>
              </a:buClr>
              <a:buSzPts val="2800"/>
              <a:buNone/>
              <a:defRPr sz="2800">
                <a:solidFill>
                  <a:srgbClr val="707DA7"/>
                </a:solidFill>
              </a:defRPr>
            </a:lvl7pPr>
            <a:lvl8pPr lvl="7" rtl="0" algn="ctr">
              <a:lnSpc>
                <a:spcPct val="100000"/>
              </a:lnSpc>
              <a:spcBef>
                <a:spcPts val="0"/>
              </a:spcBef>
              <a:spcAft>
                <a:spcPts val="0"/>
              </a:spcAft>
              <a:buClr>
                <a:srgbClr val="707DA7"/>
              </a:buClr>
              <a:buSzPts val="2800"/>
              <a:buNone/>
              <a:defRPr sz="2800">
                <a:solidFill>
                  <a:srgbClr val="707DA7"/>
                </a:solidFill>
              </a:defRPr>
            </a:lvl8pPr>
            <a:lvl9pPr lvl="8" rtl="0" algn="ctr">
              <a:lnSpc>
                <a:spcPct val="100000"/>
              </a:lnSpc>
              <a:spcBef>
                <a:spcPts val="0"/>
              </a:spcBef>
              <a:spcAft>
                <a:spcPts val="0"/>
              </a:spcAft>
              <a:buClr>
                <a:srgbClr val="707DA7"/>
              </a:buClr>
              <a:buSzPts val="2800"/>
              <a:buNone/>
              <a:defRPr sz="2800">
                <a:solidFill>
                  <a:srgbClr val="707DA7"/>
                </a:solidFill>
              </a:defRPr>
            </a:lvl9pPr>
          </a:lstStyle>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lank" type="blank">
  <p:cSld name="BLANK">
    <p:spTree>
      <p:nvGrpSpPr>
        <p:cNvPr id="66" name="Shape 66"/>
        <p:cNvGrpSpPr/>
        <p:nvPr/>
      </p:nvGrpSpPr>
      <p:grpSpPr>
        <a:xfrm>
          <a:off x="0" y="0"/>
          <a:ext cx="0" cy="0"/>
          <a:chOff x="0" y="0"/>
          <a:chExt cx="0" cy="0"/>
        </a:xfrm>
      </p:grpSpPr>
    </p:spTree>
  </p:cSld>
  <p:clrMapOvr>
    <a:masterClrMapping/>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lank (dark)">
  <p:cSld name="BLANK_1">
    <p:bg>
      <p:bgPr>
        <a:blipFill>
          <a:blip r:embed="rId2">
            <a:alphaModFix/>
          </a:blip>
          <a:stretch>
            <a:fillRect/>
          </a:stretch>
        </a:blipFill>
      </p:bgPr>
    </p:bg>
    <p:spTree>
      <p:nvGrpSpPr>
        <p:cNvPr id="67" name="Shape 67"/>
        <p:cNvGrpSpPr/>
        <p:nvPr/>
      </p:nvGrpSpPr>
      <p:grpSpPr>
        <a:xfrm>
          <a:off x="0" y="0"/>
          <a:ext cx="0" cy="0"/>
          <a:chOff x="0" y="0"/>
          <a:chExt cx="0" cy="0"/>
        </a:xfrm>
      </p:grpSpPr>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with Scotty">
  <p:cSld name="TITLE_1">
    <p:bg>
      <p:bgPr>
        <a:blipFill>
          <a:blip r:embed="rId2">
            <a:alphaModFix/>
          </a:blip>
          <a:stretch>
            <a:fillRect/>
          </a:stretch>
        </a:blipFill>
      </p:bgPr>
    </p:bg>
    <p:spTree>
      <p:nvGrpSpPr>
        <p:cNvPr id="14" name="Shape 14"/>
        <p:cNvGrpSpPr/>
        <p:nvPr/>
      </p:nvGrpSpPr>
      <p:grpSpPr>
        <a:xfrm>
          <a:off x="0" y="0"/>
          <a:ext cx="0" cy="0"/>
          <a:chOff x="0" y="0"/>
          <a:chExt cx="0" cy="0"/>
        </a:xfrm>
      </p:grpSpPr>
      <p:sp>
        <p:nvSpPr>
          <p:cNvPr id="15" name="Google Shape;15;p4"/>
          <p:cNvSpPr txBox="1"/>
          <p:nvPr>
            <p:ph type="ctrTitle"/>
          </p:nvPr>
        </p:nvSpPr>
        <p:spPr>
          <a:xfrm>
            <a:off x="732925" y="1545450"/>
            <a:ext cx="4320000" cy="2052600"/>
          </a:xfrm>
          <a:prstGeom prst="rect">
            <a:avLst/>
          </a:prstGeom>
        </p:spPr>
        <p:txBody>
          <a:bodyPr anchorCtr="0" anchor="ctr" bIns="91425" lIns="91425" spcFirstLastPara="1" rIns="91425" wrap="square" tIns="91425">
            <a:noAutofit/>
          </a:bodyPr>
          <a:lstStyle>
            <a:lvl1pPr lvl="0" rtl="0" algn="ctr">
              <a:spcBef>
                <a:spcPts val="0"/>
              </a:spcBef>
              <a:spcAft>
                <a:spcPts val="0"/>
              </a:spcAft>
              <a:buSzPts val="4800"/>
              <a:buNone/>
              <a:defRPr b="1" sz="4800"/>
            </a:lvl1pPr>
            <a:lvl2pPr lvl="1" rtl="0" algn="ctr">
              <a:spcBef>
                <a:spcPts val="0"/>
              </a:spcBef>
              <a:spcAft>
                <a:spcPts val="0"/>
              </a:spcAft>
              <a:buSzPts val="4800"/>
              <a:buNone/>
              <a:defRPr sz="4800"/>
            </a:lvl2pPr>
            <a:lvl3pPr lvl="2" rtl="0" algn="ctr">
              <a:spcBef>
                <a:spcPts val="0"/>
              </a:spcBef>
              <a:spcAft>
                <a:spcPts val="0"/>
              </a:spcAft>
              <a:buSzPts val="4800"/>
              <a:buNone/>
              <a:defRPr sz="4800"/>
            </a:lvl3pPr>
            <a:lvl4pPr lvl="3" rtl="0" algn="ctr">
              <a:spcBef>
                <a:spcPts val="0"/>
              </a:spcBef>
              <a:spcAft>
                <a:spcPts val="0"/>
              </a:spcAft>
              <a:buSzPts val="4800"/>
              <a:buNone/>
              <a:defRPr sz="4800"/>
            </a:lvl4pPr>
            <a:lvl5pPr lvl="4" rtl="0" algn="ctr">
              <a:spcBef>
                <a:spcPts val="0"/>
              </a:spcBef>
              <a:spcAft>
                <a:spcPts val="0"/>
              </a:spcAft>
              <a:buSzPts val="4800"/>
              <a:buNone/>
              <a:defRPr sz="4800"/>
            </a:lvl5pPr>
            <a:lvl6pPr lvl="5" rtl="0" algn="ctr">
              <a:spcBef>
                <a:spcPts val="0"/>
              </a:spcBef>
              <a:spcAft>
                <a:spcPts val="0"/>
              </a:spcAft>
              <a:buSzPts val="4800"/>
              <a:buNone/>
              <a:defRPr sz="4800"/>
            </a:lvl6pPr>
            <a:lvl7pPr lvl="6" rtl="0" algn="ctr">
              <a:spcBef>
                <a:spcPts val="0"/>
              </a:spcBef>
              <a:spcAft>
                <a:spcPts val="0"/>
              </a:spcAft>
              <a:buSzPts val="4800"/>
              <a:buNone/>
              <a:defRPr sz="4800"/>
            </a:lvl7pPr>
            <a:lvl8pPr lvl="7" rtl="0" algn="ctr">
              <a:spcBef>
                <a:spcPts val="0"/>
              </a:spcBef>
              <a:spcAft>
                <a:spcPts val="0"/>
              </a:spcAft>
              <a:buSzPts val="4800"/>
              <a:buNone/>
              <a:defRPr sz="4800"/>
            </a:lvl8pPr>
            <a:lvl9pPr lvl="8" rtl="0" algn="ctr">
              <a:spcBef>
                <a:spcPts val="0"/>
              </a:spcBef>
              <a:spcAft>
                <a:spcPts val="0"/>
              </a:spcAft>
              <a:buSzPts val="4800"/>
              <a:buNone/>
              <a:defRPr sz="4800"/>
            </a:lvl9pPr>
          </a:lstStyle>
          <a:p/>
        </p:txBody>
      </p:sp>
      <p:pic>
        <p:nvPicPr>
          <p:cNvPr id="16" name="Google Shape;16;p4"/>
          <p:cNvPicPr preferRelativeResize="0"/>
          <p:nvPr/>
        </p:nvPicPr>
        <p:blipFill>
          <a:blip r:embed="rId3">
            <a:alphaModFix/>
          </a:blip>
          <a:stretch>
            <a:fillRect/>
          </a:stretch>
        </p:blipFill>
        <p:spPr>
          <a:xfrm>
            <a:off x="5170425" y="454775"/>
            <a:ext cx="3445475" cy="6244552"/>
          </a:xfrm>
          <a:prstGeom prst="rect">
            <a:avLst/>
          </a:prstGeom>
          <a:noFill/>
          <a:ln>
            <a:noFill/>
          </a:ln>
        </p:spPr>
      </p:pic>
      <p:sp>
        <p:nvSpPr>
          <p:cNvPr id="17" name="Google Shape;17;p4"/>
          <p:cNvSpPr txBox="1"/>
          <p:nvPr>
            <p:ph idx="1" type="subTitle"/>
          </p:nvPr>
        </p:nvSpPr>
        <p:spPr>
          <a:xfrm rot="-449582">
            <a:off x="5658998" y="2283747"/>
            <a:ext cx="2861838" cy="501423"/>
          </a:xfrm>
          <a:prstGeom prst="rect">
            <a:avLst/>
          </a:prstGeom>
        </p:spPr>
        <p:txBody>
          <a:bodyPr anchorCtr="0" anchor="b" bIns="0" lIns="91425" spcFirstLastPara="1" rIns="91425" wrap="square" tIns="91425">
            <a:noAutofit/>
          </a:bodyPr>
          <a:lstStyle>
            <a:lvl1pPr lvl="0" algn="ctr">
              <a:spcBef>
                <a:spcPts val="0"/>
              </a:spcBef>
              <a:spcAft>
                <a:spcPts val="0"/>
              </a:spcAft>
              <a:buNone/>
              <a:defRPr b="1"/>
            </a:lvl1pPr>
            <a:lvl2pPr lvl="1" algn="ctr">
              <a:spcBef>
                <a:spcPts val="0"/>
              </a:spcBef>
              <a:spcAft>
                <a:spcPts val="0"/>
              </a:spcAft>
              <a:buNone/>
              <a:defRPr b="1"/>
            </a:lvl2pPr>
            <a:lvl3pPr lvl="2" algn="ctr">
              <a:spcBef>
                <a:spcPts val="0"/>
              </a:spcBef>
              <a:spcAft>
                <a:spcPts val="0"/>
              </a:spcAft>
              <a:buNone/>
              <a:defRPr b="1"/>
            </a:lvl3pPr>
            <a:lvl4pPr lvl="3" algn="ctr">
              <a:spcBef>
                <a:spcPts val="0"/>
              </a:spcBef>
              <a:spcAft>
                <a:spcPts val="0"/>
              </a:spcAft>
              <a:buNone/>
              <a:defRPr b="1"/>
            </a:lvl4pPr>
            <a:lvl5pPr lvl="4" algn="ctr">
              <a:spcBef>
                <a:spcPts val="0"/>
              </a:spcBef>
              <a:spcAft>
                <a:spcPts val="0"/>
              </a:spcAft>
              <a:buNone/>
              <a:defRPr b="1"/>
            </a:lvl5pPr>
            <a:lvl6pPr lvl="5" algn="ctr">
              <a:spcBef>
                <a:spcPts val="0"/>
              </a:spcBef>
              <a:spcAft>
                <a:spcPts val="0"/>
              </a:spcAft>
              <a:buNone/>
              <a:defRPr b="1"/>
            </a:lvl6pPr>
            <a:lvl7pPr lvl="6" algn="ctr">
              <a:spcBef>
                <a:spcPts val="0"/>
              </a:spcBef>
              <a:spcAft>
                <a:spcPts val="0"/>
              </a:spcAft>
              <a:buNone/>
              <a:defRPr b="1"/>
            </a:lvl7pPr>
            <a:lvl8pPr lvl="7" algn="ctr">
              <a:spcBef>
                <a:spcPts val="0"/>
              </a:spcBef>
              <a:spcAft>
                <a:spcPts val="0"/>
              </a:spcAft>
              <a:buNone/>
              <a:defRPr b="1"/>
            </a:lvl8pPr>
            <a:lvl9pPr lvl="8" algn="ctr">
              <a:spcBef>
                <a:spcPts val="0"/>
              </a:spcBef>
              <a:spcAft>
                <a:spcPts val="0"/>
              </a:spcAft>
              <a:buNone/>
              <a:defRPr b="1"/>
            </a:lvl9pPr>
          </a:lstStyle>
          <a:p/>
        </p:txBody>
      </p:sp>
      <p:sp>
        <p:nvSpPr>
          <p:cNvPr id="18" name="Google Shape;18;p4"/>
          <p:cNvSpPr txBox="1"/>
          <p:nvPr>
            <p:ph idx="2" type="subTitle"/>
          </p:nvPr>
        </p:nvSpPr>
        <p:spPr>
          <a:xfrm rot="-449892">
            <a:off x="5695787" y="2800290"/>
            <a:ext cx="2862175" cy="474779"/>
          </a:xfrm>
          <a:prstGeom prst="rect">
            <a:avLst/>
          </a:prstGeom>
        </p:spPr>
        <p:txBody>
          <a:bodyPr anchorCtr="0" anchor="t" bIns="91425" lIns="91425" spcFirstLastPara="1" rIns="91425" wrap="square" tIns="0">
            <a:noAutofit/>
          </a:bodyPr>
          <a:lstStyle>
            <a:lvl1pPr lvl="0" rtl="0" algn="ctr">
              <a:spcBef>
                <a:spcPts val="0"/>
              </a:spcBef>
              <a:spcAft>
                <a:spcPts val="0"/>
              </a:spcAft>
              <a:buNone/>
              <a:defRPr sz="1400">
                <a:solidFill>
                  <a:srgbClr val="707DA7"/>
                </a:solidFill>
              </a:defRPr>
            </a:lvl1pPr>
            <a:lvl2pPr lvl="1" rtl="0" algn="ctr">
              <a:spcBef>
                <a:spcPts val="0"/>
              </a:spcBef>
              <a:spcAft>
                <a:spcPts val="0"/>
              </a:spcAft>
              <a:buNone/>
              <a:defRPr sz="1400">
                <a:solidFill>
                  <a:srgbClr val="707DA7"/>
                </a:solidFill>
              </a:defRPr>
            </a:lvl2pPr>
            <a:lvl3pPr lvl="2" rtl="0" algn="ctr">
              <a:spcBef>
                <a:spcPts val="0"/>
              </a:spcBef>
              <a:spcAft>
                <a:spcPts val="0"/>
              </a:spcAft>
              <a:buNone/>
              <a:defRPr sz="1400">
                <a:solidFill>
                  <a:srgbClr val="707DA7"/>
                </a:solidFill>
              </a:defRPr>
            </a:lvl3pPr>
            <a:lvl4pPr lvl="3" rtl="0" algn="ctr">
              <a:spcBef>
                <a:spcPts val="0"/>
              </a:spcBef>
              <a:spcAft>
                <a:spcPts val="0"/>
              </a:spcAft>
              <a:buNone/>
              <a:defRPr sz="1400">
                <a:solidFill>
                  <a:srgbClr val="707DA7"/>
                </a:solidFill>
              </a:defRPr>
            </a:lvl4pPr>
            <a:lvl5pPr lvl="4" rtl="0" algn="ctr">
              <a:spcBef>
                <a:spcPts val="0"/>
              </a:spcBef>
              <a:spcAft>
                <a:spcPts val="0"/>
              </a:spcAft>
              <a:buNone/>
              <a:defRPr sz="1400">
                <a:solidFill>
                  <a:srgbClr val="707DA7"/>
                </a:solidFill>
              </a:defRPr>
            </a:lvl5pPr>
            <a:lvl6pPr lvl="5" rtl="0" algn="ctr">
              <a:spcBef>
                <a:spcPts val="0"/>
              </a:spcBef>
              <a:spcAft>
                <a:spcPts val="0"/>
              </a:spcAft>
              <a:buNone/>
              <a:defRPr sz="1400">
                <a:solidFill>
                  <a:srgbClr val="707DA7"/>
                </a:solidFill>
              </a:defRPr>
            </a:lvl6pPr>
            <a:lvl7pPr lvl="6" rtl="0" algn="ctr">
              <a:spcBef>
                <a:spcPts val="0"/>
              </a:spcBef>
              <a:spcAft>
                <a:spcPts val="0"/>
              </a:spcAft>
              <a:buNone/>
              <a:defRPr sz="1400">
                <a:solidFill>
                  <a:srgbClr val="707DA7"/>
                </a:solidFill>
              </a:defRPr>
            </a:lvl7pPr>
            <a:lvl8pPr lvl="7" rtl="0" algn="ctr">
              <a:spcBef>
                <a:spcPts val="0"/>
              </a:spcBef>
              <a:spcAft>
                <a:spcPts val="0"/>
              </a:spcAft>
              <a:buNone/>
              <a:defRPr sz="1400">
                <a:solidFill>
                  <a:srgbClr val="707DA7"/>
                </a:solidFill>
              </a:defRPr>
            </a:lvl8pPr>
            <a:lvl9pPr lvl="8" rtl="0" algn="ctr">
              <a:spcBef>
                <a:spcPts val="0"/>
              </a:spcBef>
              <a:spcAft>
                <a:spcPts val="0"/>
              </a:spcAft>
              <a:buNone/>
              <a:defRPr sz="1400">
                <a:solidFill>
                  <a:srgbClr val="707DA7"/>
                </a:solidFill>
              </a:defRPr>
            </a:lvl9pPr>
          </a:lstStyle>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ection header" type="secHead">
  <p:cSld name="SECTION_HEADER">
    <p:spTree>
      <p:nvGrpSpPr>
        <p:cNvPr id="19" name="Shape 19"/>
        <p:cNvGrpSpPr/>
        <p:nvPr/>
      </p:nvGrpSpPr>
      <p:grpSpPr>
        <a:xfrm>
          <a:off x="0" y="0"/>
          <a:ext cx="0" cy="0"/>
          <a:chOff x="0" y="0"/>
          <a:chExt cx="0" cy="0"/>
        </a:xfrm>
      </p:grpSpPr>
      <p:sp>
        <p:nvSpPr>
          <p:cNvPr id="20" name="Google Shape;20;p5"/>
          <p:cNvSpPr txBox="1"/>
          <p:nvPr>
            <p:ph type="title"/>
          </p:nvPr>
        </p:nvSpPr>
        <p:spPr>
          <a:xfrm>
            <a:off x="972000" y="2150850"/>
            <a:ext cx="7200000" cy="841800"/>
          </a:xfrm>
          <a:prstGeom prst="rect">
            <a:avLst/>
          </a:prstGeom>
        </p:spPr>
        <p:txBody>
          <a:bodyPr anchorCtr="0" anchor="ctr" bIns="91425" lIns="91425" spcFirstLastPara="1" rIns="91425" wrap="square" tIns="91425">
            <a:no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ection header (dark)">
  <p:cSld name="SECTION_HEADER_1">
    <p:bg>
      <p:bgPr>
        <a:blipFill>
          <a:blip r:embed="rId2">
            <a:alphaModFix/>
          </a:blip>
          <a:stretch>
            <a:fillRect/>
          </a:stretch>
        </a:blipFill>
      </p:bgPr>
    </p:bg>
    <p:spTree>
      <p:nvGrpSpPr>
        <p:cNvPr id="21" name="Shape 21"/>
        <p:cNvGrpSpPr/>
        <p:nvPr/>
      </p:nvGrpSpPr>
      <p:grpSpPr>
        <a:xfrm>
          <a:off x="0" y="0"/>
          <a:ext cx="0" cy="0"/>
          <a:chOff x="0" y="0"/>
          <a:chExt cx="0" cy="0"/>
        </a:xfrm>
      </p:grpSpPr>
      <p:sp>
        <p:nvSpPr>
          <p:cNvPr id="22" name="Google Shape;22;p6"/>
          <p:cNvSpPr txBox="1"/>
          <p:nvPr>
            <p:ph type="title"/>
          </p:nvPr>
        </p:nvSpPr>
        <p:spPr>
          <a:xfrm>
            <a:off x="972000" y="2150850"/>
            <a:ext cx="7200000" cy="841800"/>
          </a:xfrm>
          <a:prstGeom prst="rect">
            <a:avLst/>
          </a:prstGeom>
        </p:spPr>
        <p:txBody>
          <a:bodyPr anchorCtr="0" anchor="ctr" bIns="91425" lIns="91425" spcFirstLastPara="1" rIns="91425" wrap="square" tIns="91425">
            <a:noAutofit/>
          </a:bodyPr>
          <a:lstStyle>
            <a:lvl1pPr lvl="0" rtl="0" algn="ctr">
              <a:spcBef>
                <a:spcPts val="0"/>
              </a:spcBef>
              <a:spcAft>
                <a:spcPts val="0"/>
              </a:spcAft>
              <a:buClr>
                <a:schemeClr val="lt1"/>
              </a:buClr>
              <a:buSzPts val="3600"/>
              <a:buNone/>
              <a:defRPr sz="3600">
                <a:solidFill>
                  <a:schemeClr val="lt1"/>
                </a:solidFill>
              </a:defRPr>
            </a:lvl1pPr>
            <a:lvl2pPr lvl="1" rtl="0" algn="ctr">
              <a:spcBef>
                <a:spcPts val="0"/>
              </a:spcBef>
              <a:spcAft>
                <a:spcPts val="0"/>
              </a:spcAft>
              <a:buSzPts val="3600"/>
              <a:buNone/>
              <a:defRPr sz="3600"/>
            </a:lvl2pPr>
            <a:lvl3pPr lvl="2" rtl="0" algn="ctr">
              <a:spcBef>
                <a:spcPts val="0"/>
              </a:spcBef>
              <a:spcAft>
                <a:spcPts val="0"/>
              </a:spcAft>
              <a:buSzPts val="3600"/>
              <a:buNone/>
              <a:defRPr sz="3600"/>
            </a:lvl3pPr>
            <a:lvl4pPr lvl="3" rtl="0" algn="ctr">
              <a:spcBef>
                <a:spcPts val="0"/>
              </a:spcBef>
              <a:spcAft>
                <a:spcPts val="0"/>
              </a:spcAft>
              <a:buSzPts val="3600"/>
              <a:buNone/>
              <a:defRPr sz="3600"/>
            </a:lvl4pPr>
            <a:lvl5pPr lvl="4" rtl="0" algn="ctr">
              <a:spcBef>
                <a:spcPts val="0"/>
              </a:spcBef>
              <a:spcAft>
                <a:spcPts val="0"/>
              </a:spcAft>
              <a:buSzPts val="3600"/>
              <a:buNone/>
              <a:defRPr sz="3600"/>
            </a:lvl5pPr>
            <a:lvl6pPr lvl="5" rtl="0" algn="ctr">
              <a:spcBef>
                <a:spcPts val="0"/>
              </a:spcBef>
              <a:spcAft>
                <a:spcPts val="0"/>
              </a:spcAft>
              <a:buSzPts val="3600"/>
              <a:buNone/>
              <a:defRPr sz="3600"/>
            </a:lvl6pPr>
            <a:lvl7pPr lvl="6" rtl="0" algn="ctr">
              <a:spcBef>
                <a:spcPts val="0"/>
              </a:spcBef>
              <a:spcAft>
                <a:spcPts val="0"/>
              </a:spcAft>
              <a:buSzPts val="3600"/>
              <a:buNone/>
              <a:defRPr sz="3600"/>
            </a:lvl7pPr>
            <a:lvl8pPr lvl="7" rtl="0" algn="ctr">
              <a:spcBef>
                <a:spcPts val="0"/>
              </a:spcBef>
              <a:spcAft>
                <a:spcPts val="0"/>
              </a:spcAft>
              <a:buSzPts val="3600"/>
              <a:buNone/>
              <a:defRPr sz="3600"/>
            </a:lvl8pPr>
            <a:lvl9pPr lvl="8" rtl="0" algn="ctr">
              <a:spcBef>
                <a:spcPts val="0"/>
              </a:spcBef>
              <a:spcAft>
                <a:spcPts val="0"/>
              </a:spcAft>
              <a:buSzPts val="3600"/>
              <a:buNone/>
              <a:defRPr sz="3600"/>
            </a:lvl9pPr>
          </a:lstStyle>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body" type="tx">
  <p:cSld name="TITLE_AND_BODY">
    <p:spTree>
      <p:nvGrpSpPr>
        <p:cNvPr id="23" name="Shape 23"/>
        <p:cNvGrpSpPr/>
        <p:nvPr/>
      </p:nvGrpSpPr>
      <p:grpSpPr>
        <a:xfrm>
          <a:off x="0" y="0"/>
          <a:ext cx="0" cy="0"/>
          <a:chOff x="0" y="0"/>
          <a:chExt cx="0" cy="0"/>
        </a:xfrm>
      </p:grpSpPr>
      <p:sp>
        <p:nvSpPr>
          <p:cNvPr id="24" name="Google Shape;24;p7"/>
          <p:cNvSpPr txBox="1"/>
          <p:nvPr>
            <p:ph type="title"/>
          </p:nvPr>
        </p:nvSpPr>
        <p:spPr>
          <a:xfrm>
            <a:off x="934075" y="445025"/>
            <a:ext cx="7200000" cy="572700"/>
          </a:xfrm>
          <a:prstGeom prst="rect">
            <a:avLst/>
          </a:prstGeom>
        </p:spPr>
        <p:txBody>
          <a:bodyPr anchorCtr="0" anchor="t" bIns="91425" lIns="91425" spcFirstLastPara="1" rIns="91425" wrap="square" tIns="91425">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5" name="Google Shape;25;p7"/>
          <p:cNvSpPr txBox="1"/>
          <p:nvPr>
            <p:ph idx="1" type="body"/>
          </p:nvPr>
        </p:nvSpPr>
        <p:spPr>
          <a:xfrm>
            <a:off x="934075" y="1152475"/>
            <a:ext cx="7200000" cy="3416400"/>
          </a:xfrm>
          <a:prstGeom prst="rect">
            <a:avLst/>
          </a:prstGeom>
        </p:spPr>
        <p:txBody>
          <a:bodyPr anchorCtr="0" anchor="t" bIns="91425" lIns="91425" spcFirstLastPara="1" rIns="91425" wrap="square" tIns="91425">
            <a:noAutofit/>
          </a:bodyPr>
          <a:lstStyle>
            <a:lvl1pPr indent="-342900" lvl="0" marL="457200">
              <a:spcBef>
                <a:spcPts val="0"/>
              </a:spcBef>
              <a:spcAft>
                <a:spcPts val="0"/>
              </a:spcAft>
              <a:buSzPts val="1800"/>
              <a:buChar char="●"/>
              <a:defRPr/>
            </a:lvl1pPr>
            <a:lvl2pPr indent="-317500" lvl="1" marL="914400">
              <a:spcBef>
                <a:spcPts val="1600"/>
              </a:spcBef>
              <a:spcAft>
                <a:spcPts val="0"/>
              </a:spcAft>
              <a:buSzPts val="1400"/>
              <a:buChar char="○"/>
              <a:defRPr/>
            </a:lvl2pPr>
            <a:lvl3pPr indent="-317500" lvl="2" marL="1371600">
              <a:spcBef>
                <a:spcPts val="1600"/>
              </a:spcBef>
              <a:spcAft>
                <a:spcPts val="0"/>
              </a:spcAft>
              <a:buSzPts val="1400"/>
              <a:buChar char="■"/>
              <a:defRPr/>
            </a:lvl3pPr>
            <a:lvl4pPr indent="-317500" lvl="3" marL="1828800">
              <a:spcBef>
                <a:spcPts val="1600"/>
              </a:spcBef>
              <a:spcAft>
                <a:spcPts val="0"/>
              </a:spcAft>
              <a:buSzPts val="1400"/>
              <a:buChar char="●"/>
              <a:defRPr/>
            </a:lvl4pPr>
            <a:lvl5pPr indent="-317500" lvl="4" marL="2286000">
              <a:spcBef>
                <a:spcPts val="1600"/>
              </a:spcBef>
              <a:spcAft>
                <a:spcPts val="0"/>
              </a:spcAft>
              <a:buSzPts val="1400"/>
              <a:buChar char="○"/>
              <a:defRPr/>
            </a:lvl5pPr>
            <a:lvl6pPr indent="-317500" lvl="5" marL="2743200">
              <a:spcBef>
                <a:spcPts val="1600"/>
              </a:spcBef>
              <a:spcAft>
                <a:spcPts val="0"/>
              </a:spcAft>
              <a:buSzPts val="1400"/>
              <a:buChar char="■"/>
              <a:defRPr/>
            </a:lvl6pPr>
            <a:lvl7pPr indent="-317500" lvl="6" marL="3200400">
              <a:spcBef>
                <a:spcPts val="1600"/>
              </a:spcBef>
              <a:spcAft>
                <a:spcPts val="0"/>
              </a:spcAft>
              <a:buSzPts val="1400"/>
              <a:buChar char="●"/>
              <a:defRPr/>
            </a:lvl7pPr>
            <a:lvl8pPr indent="-317500" lvl="7" marL="3657600">
              <a:spcBef>
                <a:spcPts val="1600"/>
              </a:spcBef>
              <a:spcAft>
                <a:spcPts val="0"/>
              </a:spcAft>
              <a:buSzPts val="1400"/>
              <a:buChar char="○"/>
              <a:defRPr/>
            </a:lvl8pPr>
            <a:lvl9pPr indent="-317500" lvl="8" marL="4114800">
              <a:spcBef>
                <a:spcPts val="1600"/>
              </a:spcBef>
              <a:spcAft>
                <a:spcPts val="1600"/>
              </a:spcAft>
              <a:buSzPts val="1400"/>
              <a:buChar char="■"/>
              <a:defRPr/>
            </a:lvl9pPr>
          </a:lstStyle>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body (dark)">
  <p:cSld name="TITLE_AND_BODY_2">
    <p:bg>
      <p:bgPr>
        <a:blipFill>
          <a:blip r:embed="rId2">
            <a:alphaModFix/>
          </a:blip>
          <a:stretch>
            <a:fillRect/>
          </a:stretch>
        </a:blipFill>
      </p:bgPr>
    </p:bg>
    <p:spTree>
      <p:nvGrpSpPr>
        <p:cNvPr id="26" name="Shape 26"/>
        <p:cNvGrpSpPr/>
        <p:nvPr/>
      </p:nvGrpSpPr>
      <p:grpSpPr>
        <a:xfrm>
          <a:off x="0" y="0"/>
          <a:ext cx="0" cy="0"/>
          <a:chOff x="0" y="0"/>
          <a:chExt cx="0" cy="0"/>
        </a:xfrm>
      </p:grpSpPr>
      <p:sp>
        <p:nvSpPr>
          <p:cNvPr id="27" name="Google Shape;27;p8"/>
          <p:cNvSpPr txBox="1"/>
          <p:nvPr>
            <p:ph type="title"/>
          </p:nvPr>
        </p:nvSpPr>
        <p:spPr>
          <a:xfrm>
            <a:off x="934075" y="445025"/>
            <a:ext cx="7200000" cy="572700"/>
          </a:xfrm>
          <a:prstGeom prst="rect">
            <a:avLst/>
          </a:prstGeom>
        </p:spPr>
        <p:txBody>
          <a:bodyPr anchorCtr="0" anchor="t" bIns="91425" lIns="91425" spcFirstLastPara="1" rIns="91425" wrap="square" tIns="91425">
            <a:noAutofit/>
          </a:bodyPr>
          <a:lstStyle>
            <a:lvl1pPr lvl="0" rtl="0">
              <a:spcBef>
                <a:spcPts val="0"/>
              </a:spcBef>
              <a:spcAft>
                <a:spcPts val="0"/>
              </a:spcAft>
              <a:buClr>
                <a:schemeClr val="lt1"/>
              </a:buClr>
              <a:buSzPts val="2800"/>
              <a:buNone/>
              <a:defRPr>
                <a:solidFill>
                  <a:schemeClr val="lt1"/>
                </a:solidFill>
              </a:defRPr>
            </a:lvl1pPr>
            <a:lvl2pPr lvl="1" rtl="0">
              <a:spcBef>
                <a:spcPts val="0"/>
              </a:spcBef>
              <a:spcAft>
                <a:spcPts val="0"/>
              </a:spcAft>
              <a:buClr>
                <a:schemeClr val="lt1"/>
              </a:buClr>
              <a:buSzPts val="2800"/>
              <a:buNone/>
              <a:defRPr>
                <a:solidFill>
                  <a:schemeClr val="lt1"/>
                </a:solidFill>
              </a:defRPr>
            </a:lvl2pPr>
            <a:lvl3pPr lvl="2" rtl="0">
              <a:spcBef>
                <a:spcPts val="0"/>
              </a:spcBef>
              <a:spcAft>
                <a:spcPts val="0"/>
              </a:spcAft>
              <a:buClr>
                <a:schemeClr val="lt1"/>
              </a:buClr>
              <a:buSzPts val="2800"/>
              <a:buNone/>
              <a:defRPr>
                <a:solidFill>
                  <a:schemeClr val="lt1"/>
                </a:solidFill>
              </a:defRPr>
            </a:lvl3pPr>
            <a:lvl4pPr lvl="3" rtl="0">
              <a:spcBef>
                <a:spcPts val="0"/>
              </a:spcBef>
              <a:spcAft>
                <a:spcPts val="0"/>
              </a:spcAft>
              <a:buClr>
                <a:schemeClr val="lt1"/>
              </a:buClr>
              <a:buSzPts val="2800"/>
              <a:buNone/>
              <a:defRPr>
                <a:solidFill>
                  <a:schemeClr val="lt1"/>
                </a:solidFill>
              </a:defRPr>
            </a:lvl4pPr>
            <a:lvl5pPr lvl="4" rtl="0">
              <a:spcBef>
                <a:spcPts val="0"/>
              </a:spcBef>
              <a:spcAft>
                <a:spcPts val="0"/>
              </a:spcAft>
              <a:buClr>
                <a:schemeClr val="lt1"/>
              </a:buClr>
              <a:buSzPts val="2800"/>
              <a:buNone/>
              <a:defRPr>
                <a:solidFill>
                  <a:schemeClr val="lt1"/>
                </a:solidFill>
              </a:defRPr>
            </a:lvl5pPr>
            <a:lvl6pPr lvl="5" rtl="0">
              <a:spcBef>
                <a:spcPts val="0"/>
              </a:spcBef>
              <a:spcAft>
                <a:spcPts val="0"/>
              </a:spcAft>
              <a:buClr>
                <a:schemeClr val="lt1"/>
              </a:buClr>
              <a:buSzPts val="2800"/>
              <a:buNone/>
              <a:defRPr>
                <a:solidFill>
                  <a:schemeClr val="lt1"/>
                </a:solidFill>
              </a:defRPr>
            </a:lvl6pPr>
            <a:lvl7pPr lvl="6" rtl="0">
              <a:spcBef>
                <a:spcPts val="0"/>
              </a:spcBef>
              <a:spcAft>
                <a:spcPts val="0"/>
              </a:spcAft>
              <a:buClr>
                <a:schemeClr val="lt1"/>
              </a:buClr>
              <a:buSzPts val="2800"/>
              <a:buNone/>
              <a:defRPr>
                <a:solidFill>
                  <a:schemeClr val="lt1"/>
                </a:solidFill>
              </a:defRPr>
            </a:lvl7pPr>
            <a:lvl8pPr lvl="7" rtl="0">
              <a:spcBef>
                <a:spcPts val="0"/>
              </a:spcBef>
              <a:spcAft>
                <a:spcPts val="0"/>
              </a:spcAft>
              <a:buClr>
                <a:schemeClr val="lt1"/>
              </a:buClr>
              <a:buSzPts val="2800"/>
              <a:buNone/>
              <a:defRPr>
                <a:solidFill>
                  <a:schemeClr val="lt1"/>
                </a:solidFill>
              </a:defRPr>
            </a:lvl8pPr>
            <a:lvl9pPr lvl="8" rtl="0">
              <a:spcBef>
                <a:spcPts val="0"/>
              </a:spcBef>
              <a:spcAft>
                <a:spcPts val="0"/>
              </a:spcAft>
              <a:buClr>
                <a:schemeClr val="lt1"/>
              </a:buClr>
              <a:buSzPts val="2800"/>
              <a:buNone/>
              <a:defRPr>
                <a:solidFill>
                  <a:schemeClr val="lt1"/>
                </a:solidFill>
              </a:defRPr>
            </a:lvl9pPr>
          </a:lstStyle>
          <a:p/>
        </p:txBody>
      </p:sp>
      <p:sp>
        <p:nvSpPr>
          <p:cNvPr id="28" name="Google Shape;28;p8"/>
          <p:cNvSpPr txBox="1"/>
          <p:nvPr>
            <p:ph idx="1" type="body"/>
          </p:nvPr>
        </p:nvSpPr>
        <p:spPr>
          <a:xfrm>
            <a:off x="934075" y="1152475"/>
            <a:ext cx="7200000" cy="3416400"/>
          </a:xfrm>
          <a:prstGeom prst="rect">
            <a:avLst/>
          </a:prstGeom>
        </p:spPr>
        <p:txBody>
          <a:bodyPr anchorCtr="0" anchor="t" bIns="91425" lIns="91425" spcFirstLastPara="1" rIns="91425" wrap="square" tIns="91425">
            <a:noAutofit/>
          </a:bodyPr>
          <a:lstStyle>
            <a:lvl1pPr indent="-342900" lvl="0" marL="457200" rtl="0">
              <a:spcBef>
                <a:spcPts val="0"/>
              </a:spcBef>
              <a:spcAft>
                <a:spcPts val="0"/>
              </a:spcAft>
              <a:buClr>
                <a:schemeClr val="lt1"/>
              </a:buClr>
              <a:buSzPts val="1800"/>
              <a:buChar char="●"/>
              <a:defRPr>
                <a:solidFill>
                  <a:schemeClr val="lt1"/>
                </a:solidFill>
              </a:defRPr>
            </a:lvl1pPr>
            <a:lvl2pPr indent="-317500" lvl="1" marL="914400" rtl="0">
              <a:spcBef>
                <a:spcPts val="1600"/>
              </a:spcBef>
              <a:spcAft>
                <a:spcPts val="0"/>
              </a:spcAft>
              <a:buClr>
                <a:schemeClr val="lt1"/>
              </a:buClr>
              <a:buSzPts val="1400"/>
              <a:buChar char="○"/>
              <a:defRPr>
                <a:solidFill>
                  <a:schemeClr val="lt1"/>
                </a:solidFill>
              </a:defRPr>
            </a:lvl2pPr>
            <a:lvl3pPr indent="-317500" lvl="2" marL="1371600" rtl="0">
              <a:spcBef>
                <a:spcPts val="1600"/>
              </a:spcBef>
              <a:spcAft>
                <a:spcPts val="0"/>
              </a:spcAft>
              <a:buClr>
                <a:schemeClr val="lt1"/>
              </a:buClr>
              <a:buSzPts val="1400"/>
              <a:buChar char="■"/>
              <a:defRPr>
                <a:solidFill>
                  <a:schemeClr val="lt1"/>
                </a:solidFill>
              </a:defRPr>
            </a:lvl3pPr>
            <a:lvl4pPr indent="-317500" lvl="3" marL="1828800" rtl="0">
              <a:spcBef>
                <a:spcPts val="1600"/>
              </a:spcBef>
              <a:spcAft>
                <a:spcPts val="0"/>
              </a:spcAft>
              <a:buClr>
                <a:schemeClr val="lt1"/>
              </a:buClr>
              <a:buSzPts val="1400"/>
              <a:buChar char="●"/>
              <a:defRPr>
                <a:solidFill>
                  <a:schemeClr val="lt1"/>
                </a:solidFill>
              </a:defRPr>
            </a:lvl4pPr>
            <a:lvl5pPr indent="-317500" lvl="4" marL="2286000" rtl="0">
              <a:spcBef>
                <a:spcPts val="1600"/>
              </a:spcBef>
              <a:spcAft>
                <a:spcPts val="0"/>
              </a:spcAft>
              <a:buClr>
                <a:schemeClr val="lt1"/>
              </a:buClr>
              <a:buSzPts val="1400"/>
              <a:buChar char="○"/>
              <a:defRPr>
                <a:solidFill>
                  <a:schemeClr val="lt1"/>
                </a:solidFill>
              </a:defRPr>
            </a:lvl5pPr>
            <a:lvl6pPr indent="-317500" lvl="5" marL="2743200" rtl="0">
              <a:spcBef>
                <a:spcPts val="1600"/>
              </a:spcBef>
              <a:spcAft>
                <a:spcPts val="0"/>
              </a:spcAft>
              <a:buClr>
                <a:schemeClr val="lt1"/>
              </a:buClr>
              <a:buSzPts val="1400"/>
              <a:buChar char="■"/>
              <a:defRPr>
                <a:solidFill>
                  <a:schemeClr val="lt1"/>
                </a:solidFill>
              </a:defRPr>
            </a:lvl6pPr>
            <a:lvl7pPr indent="-317500" lvl="6" marL="3200400" rtl="0">
              <a:spcBef>
                <a:spcPts val="1600"/>
              </a:spcBef>
              <a:spcAft>
                <a:spcPts val="0"/>
              </a:spcAft>
              <a:buClr>
                <a:schemeClr val="lt1"/>
              </a:buClr>
              <a:buSzPts val="1400"/>
              <a:buChar char="●"/>
              <a:defRPr>
                <a:solidFill>
                  <a:schemeClr val="lt1"/>
                </a:solidFill>
              </a:defRPr>
            </a:lvl7pPr>
            <a:lvl8pPr indent="-317500" lvl="7" marL="3657600" rtl="0">
              <a:spcBef>
                <a:spcPts val="1600"/>
              </a:spcBef>
              <a:spcAft>
                <a:spcPts val="0"/>
              </a:spcAft>
              <a:buClr>
                <a:schemeClr val="lt1"/>
              </a:buClr>
              <a:buSzPts val="1400"/>
              <a:buChar char="○"/>
              <a:defRPr>
                <a:solidFill>
                  <a:schemeClr val="lt1"/>
                </a:solidFill>
              </a:defRPr>
            </a:lvl8pPr>
            <a:lvl9pPr indent="-317500" lvl="8" marL="4114800" rtl="0">
              <a:spcBef>
                <a:spcPts val="1600"/>
              </a:spcBef>
              <a:spcAft>
                <a:spcPts val="1600"/>
              </a:spcAft>
              <a:buClr>
                <a:schemeClr val="lt1"/>
              </a:buClr>
              <a:buSzPts val="1400"/>
              <a:buChar char="■"/>
              <a:defRPr>
                <a:solidFill>
                  <a:schemeClr val="lt1"/>
                </a:solidFill>
              </a:defRPr>
            </a:lvl9pPr>
          </a:lstStyle>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ubtitle, title and body">
  <p:cSld name="TITLE_AND_BODY_1">
    <p:spTree>
      <p:nvGrpSpPr>
        <p:cNvPr id="29" name="Shape 29"/>
        <p:cNvGrpSpPr/>
        <p:nvPr/>
      </p:nvGrpSpPr>
      <p:grpSpPr>
        <a:xfrm>
          <a:off x="0" y="0"/>
          <a:ext cx="0" cy="0"/>
          <a:chOff x="0" y="0"/>
          <a:chExt cx="0" cy="0"/>
        </a:xfrm>
      </p:grpSpPr>
      <p:sp>
        <p:nvSpPr>
          <p:cNvPr id="30" name="Google Shape;30;p9"/>
          <p:cNvSpPr txBox="1"/>
          <p:nvPr>
            <p:ph idx="1" type="body"/>
          </p:nvPr>
        </p:nvSpPr>
        <p:spPr>
          <a:xfrm>
            <a:off x="934075" y="1536475"/>
            <a:ext cx="7200000" cy="3032400"/>
          </a:xfrm>
          <a:prstGeom prst="rect">
            <a:avLst/>
          </a:prstGeom>
        </p:spPr>
        <p:txBody>
          <a:bodyPr anchorCtr="0" anchor="t" bIns="91425" lIns="91425" spcFirstLastPara="1" rIns="91425" wrap="square" tIns="91425">
            <a:noAutofit/>
          </a:bodyPr>
          <a:lstStyle>
            <a:lvl1pPr indent="-342900" lvl="0" marL="457200" rtl="0">
              <a:spcBef>
                <a:spcPts val="0"/>
              </a:spcBef>
              <a:spcAft>
                <a:spcPts val="0"/>
              </a:spcAft>
              <a:buSzPts val="1800"/>
              <a:buChar char="●"/>
              <a:defRPr/>
            </a:lvl1pPr>
            <a:lvl2pPr indent="-317500" lvl="1" marL="914400" rtl="0">
              <a:spcBef>
                <a:spcPts val="1600"/>
              </a:spcBef>
              <a:spcAft>
                <a:spcPts val="0"/>
              </a:spcAft>
              <a:buSzPts val="1400"/>
              <a:buChar char="○"/>
              <a:defRPr/>
            </a:lvl2pPr>
            <a:lvl3pPr indent="-317500" lvl="2" marL="1371600" rtl="0">
              <a:spcBef>
                <a:spcPts val="1600"/>
              </a:spcBef>
              <a:spcAft>
                <a:spcPts val="0"/>
              </a:spcAft>
              <a:buSzPts val="1400"/>
              <a:buChar char="■"/>
              <a:defRPr/>
            </a:lvl3pPr>
            <a:lvl4pPr indent="-317500" lvl="3" marL="1828800" rtl="0">
              <a:spcBef>
                <a:spcPts val="1600"/>
              </a:spcBef>
              <a:spcAft>
                <a:spcPts val="0"/>
              </a:spcAft>
              <a:buSzPts val="1400"/>
              <a:buChar char="●"/>
              <a:defRPr/>
            </a:lvl4pPr>
            <a:lvl5pPr indent="-317500" lvl="4" marL="2286000" rtl="0">
              <a:spcBef>
                <a:spcPts val="1600"/>
              </a:spcBef>
              <a:spcAft>
                <a:spcPts val="0"/>
              </a:spcAft>
              <a:buSzPts val="1400"/>
              <a:buChar char="○"/>
              <a:defRPr/>
            </a:lvl5pPr>
            <a:lvl6pPr indent="-317500" lvl="5" marL="2743200" rtl="0">
              <a:spcBef>
                <a:spcPts val="1600"/>
              </a:spcBef>
              <a:spcAft>
                <a:spcPts val="0"/>
              </a:spcAft>
              <a:buSzPts val="1400"/>
              <a:buChar char="■"/>
              <a:defRPr/>
            </a:lvl6pPr>
            <a:lvl7pPr indent="-317500" lvl="6" marL="3200400" rtl="0">
              <a:spcBef>
                <a:spcPts val="1600"/>
              </a:spcBef>
              <a:spcAft>
                <a:spcPts val="0"/>
              </a:spcAft>
              <a:buSzPts val="1400"/>
              <a:buChar char="●"/>
              <a:defRPr/>
            </a:lvl7pPr>
            <a:lvl8pPr indent="-317500" lvl="7" marL="3657600" rtl="0">
              <a:spcBef>
                <a:spcPts val="1600"/>
              </a:spcBef>
              <a:spcAft>
                <a:spcPts val="0"/>
              </a:spcAft>
              <a:buSzPts val="1400"/>
              <a:buChar char="○"/>
              <a:defRPr/>
            </a:lvl8pPr>
            <a:lvl9pPr indent="-317500" lvl="8" marL="4114800" rtl="0">
              <a:spcBef>
                <a:spcPts val="1600"/>
              </a:spcBef>
              <a:spcAft>
                <a:spcPts val="1600"/>
              </a:spcAft>
              <a:buSzPts val="1400"/>
              <a:buChar char="■"/>
              <a:defRPr/>
            </a:lvl9pPr>
          </a:lstStyle>
          <a:p/>
        </p:txBody>
      </p:sp>
      <p:sp>
        <p:nvSpPr>
          <p:cNvPr id="31" name="Google Shape;31;p9"/>
          <p:cNvSpPr txBox="1"/>
          <p:nvPr>
            <p:ph type="title"/>
          </p:nvPr>
        </p:nvSpPr>
        <p:spPr>
          <a:xfrm>
            <a:off x="972000" y="799725"/>
            <a:ext cx="7200000" cy="572700"/>
          </a:xfrm>
          <a:prstGeom prst="rect">
            <a:avLst/>
          </a:prstGeom>
        </p:spPr>
        <p:txBody>
          <a:bodyPr anchorCtr="0" anchor="t" bIns="91425" lIns="91425" spcFirstLastPara="1" rIns="91425" wrap="square" tIns="91425">
            <a:no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32" name="Google Shape;32;p9"/>
          <p:cNvSpPr txBox="1"/>
          <p:nvPr>
            <p:ph idx="2" type="subTitle"/>
          </p:nvPr>
        </p:nvSpPr>
        <p:spPr>
          <a:xfrm>
            <a:off x="972000" y="445625"/>
            <a:ext cx="7200000" cy="468000"/>
          </a:xfrm>
          <a:prstGeom prst="rect">
            <a:avLst/>
          </a:prstGeom>
        </p:spPr>
        <p:txBody>
          <a:bodyPr anchorCtr="0" anchor="t" bIns="91425" lIns="91425" spcFirstLastPara="1" rIns="91425" wrap="square" tIns="91425">
            <a:noAutofit/>
          </a:bodyPr>
          <a:lstStyle>
            <a:lvl1pPr lvl="0" rtl="0">
              <a:spcBef>
                <a:spcPts val="0"/>
              </a:spcBef>
              <a:spcAft>
                <a:spcPts val="0"/>
              </a:spcAft>
              <a:buNone/>
              <a:defRPr>
                <a:solidFill>
                  <a:srgbClr val="707DA7"/>
                </a:solidFill>
              </a:defRPr>
            </a:lvl1pPr>
            <a:lvl2pPr lvl="1" rtl="0">
              <a:spcBef>
                <a:spcPts val="1600"/>
              </a:spcBef>
              <a:spcAft>
                <a:spcPts val="0"/>
              </a:spcAft>
              <a:buNone/>
              <a:defRPr>
                <a:solidFill>
                  <a:srgbClr val="707DA7"/>
                </a:solidFill>
              </a:defRPr>
            </a:lvl2pPr>
            <a:lvl3pPr lvl="2" rtl="0">
              <a:spcBef>
                <a:spcPts val="1600"/>
              </a:spcBef>
              <a:spcAft>
                <a:spcPts val="0"/>
              </a:spcAft>
              <a:buNone/>
              <a:defRPr>
                <a:solidFill>
                  <a:srgbClr val="707DA7"/>
                </a:solidFill>
              </a:defRPr>
            </a:lvl3pPr>
            <a:lvl4pPr lvl="3" rtl="0">
              <a:spcBef>
                <a:spcPts val="1600"/>
              </a:spcBef>
              <a:spcAft>
                <a:spcPts val="0"/>
              </a:spcAft>
              <a:buNone/>
              <a:defRPr>
                <a:solidFill>
                  <a:srgbClr val="707DA7"/>
                </a:solidFill>
              </a:defRPr>
            </a:lvl4pPr>
            <a:lvl5pPr lvl="4" rtl="0">
              <a:spcBef>
                <a:spcPts val="1600"/>
              </a:spcBef>
              <a:spcAft>
                <a:spcPts val="0"/>
              </a:spcAft>
              <a:buNone/>
              <a:defRPr>
                <a:solidFill>
                  <a:srgbClr val="707DA7"/>
                </a:solidFill>
              </a:defRPr>
            </a:lvl5pPr>
            <a:lvl6pPr lvl="5" rtl="0">
              <a:spcBef>
                <a:spcPts val="1600"/>
              </a:spcBef>
              <a:spcAft>
                <a:spcPts val="0"/>
              </a:spcAft>
              <a:buNone/>
              <a:defRPr>
                <a:solidFill>
                  <a:srgbClr val="707DA7"/>
                </a:solidFill>
              </a:defRPr>
            </a:lvl6pPr>
            <a:lvl7pPr lvl="6" rtl="0">
              <a:spcBef>
                <a:spcPts val="1600"/>
              </a:spcBef>
              <a:spcAft>
                <a:spcPts val="0"/>
              </a:spcAft>
              <a:buNone/>
              <a:defRPr>
                <a:solidFill>
                  <a:srgbClr val="707DA7"/>
                </a:solidFill>
              </a:defRPr>
            </a:lvl7pPr>
            <a:lvl8pPr lvl="7" rtl="0">
              <a:spcBef>
                <a:spcPts val="1600"/>
              </a:spcBef>
              <a:spcAft>
                <a:spcPts val="0"/>
              </a:spcAft>
              <a:buNone/>
              <a:defRPr>
                <a:solidFill>
                  <a:srgbClr val="707DA7"/>
                </a:solidFill>
              </a:defRPr>
            </a:lvl8pPr>
            <a:lvl9pPr lvl="8" rtl="0">
              <a:spcBef>
                <a:spcPts val="1600"/>
              </a:spcBef>
              <a:spcAft>
                <a:spcPts val="1600"/>
              </a:spcAft>
              <a:buNone/>
              <a:defRPr>
                <a:solidFill>
                  <a:srgbClr val="707DA7"/>
                </a:solidFill>
              </a:defRPr>
            </a:lvl9pPr>
          </a:lstStyle>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ubtitle, title and body 1">
  <p:cSld name="TITLE_AND_BODY_1_1">
    <p:bg>
      <p:bgPr>
        <a:blipFill>
          <a:blip r:embed="rId2">
            <a:alphaModFix/>
          </a:blip>
          <a:stretch>
            <a:fillRect/>
          </a:stretch>
        </a:blipFill>
      </p:bgPr>
    </p:bg>
    <p:spTree>
      <p:nvGrpSpPr>
        <p:cNvPr id="33" name="Shape 33"/>
        <p:cNvGrpSpPr/>
        <p:nvPr/>
      </p:nvGrpSpPr>
      <p:grpSpPr>
        <a:xfrm>
          <a:off x="0" y="0"/>
          <a:ext cx="0" cy="0"/>
          <a:chOff x="0" y="0"/>
          <a:chExt cx="0" cy="0"/>
        </a:xfrm>
      </p:grpSpPr>
      <p:sp>
        <p:nvSpPr>
          <p:cNvPr id="34" name="Google Shape;34;p10"/>
          <p:cNvSpPr txBox="1"/>
          <p:nvPr>
            <p:ph idx="1" type="body"/>
          </p:nvPr>
        </p:nvSpPr>
        <p:spPr>
          <a:xfrm>
            <a:off x="934075" y="1536475"/>
            <a:ext cx="7200000" cy="3032400"/>
          </a:xfrm>
          <a:prstGeom prst="rect">
            <a:avLst/>
          </a:prstGeom>
        </p:spPr>
        <p:txBody>
          <a:bodyPr anchorCtr="0" anchor="t" bIns="91425" lIns="91425" spcFirstLastPara="1" rIns="91425" wrap="square" tIns="91425">
            <a:noAutofit/>
          </a:bodyPr>
          <a:lstStyle>
            <a:lvl1pPr indent="-342900" lvl="0" marL="457200" rtl="0">
              <a:spcBef>
                <a:spcPts val="0"/>
              </a:spcBef>
              <a:spcAft>
                <a:spcPts val="0"/>
              </a:spcAft>
              <a:buClr>
                <a:schemeClr val="lt1"/>
              </a:buClr>
              <a:buSzPts val="1800"/>
              <a:buChar char="●"/>
              <a:defRPr>
                <a:solidFill>
                  <a:schemeClr val="lt1"/>
                </a:solidFill>
              </a:defRPr>
            </a:lvl1pPr>
            <a:lvl2pPr indent="-317500" lvl="1" marL="914400" rtl="0">
              <a:spcBef>
                <a:spcPts val="1600"/>
              </a:spcBef>
              <a:spcAft>
                <a:spcPts val="0"/>
              </a:spcAft>
              <a:buClr>
                <a:schemeClr val="lt1"/>
              </a:buClr>
              <a:buSzPts val="1400"/>
              <a:buChar char="○"/>
              <a:defRPr>
                <a:solidFill>
                  <a:schemeClr val="lt1"/>
                </a:solidFill>
              </a:defRPr>
            </a:lvl2pPr>
            <a:lvl3pPr indent="-317500" lvl="2" marL="1371600" rtl="0">
              <a:spcBef>
                <a:spcPts val="1600"/>
              </a:spcBef>
              <a:spcAft>
                <a:spcPts val="0"/>
              </a:spcAft>
              <a:buClr>
                <a:schemeClr val="lt1"/>
              </a:buClr>
              <a:buSzPts val="1400"/>
              <a:buChar char="■"/>
              <a:defRPr>
                <a:solidFill>
                  <a:schemeClr val="lt1"/>
                </a:solidFill>
              </a:defRPr>
            </a:lvl3pPr>
            <a:lvl4pPr indent="-317500" lvl="3" marL="1828800" rtl="0">
              <a:spcBef>
                <a:spcPts val="1600"/>
              </a:spcBef>
              <a:spcAft>
                <a:spcPts val="0"/>
              </a:spcAft>
              <a:buClr>
                <a:schemeClr val="lt1"/>
              </a:buClr>
              <a:buSzPts val="1400"/>
              <a:buChar char="●"/>
              <a:defRPr>
                <a:solidFill>
                  <a:schemeClr val="lt1"/>
                </a:solidFill>
              </a:defRPr>
            </a:lvl4pPr>
            <a:lvl5pPr indent="-317500" lvl="4" marL="2286000" rtl="0">
              <a:spcBef>
                <a:spcPts val="1600"/>
              </a:spcBef>
              <a:spcAft>
                <a:spcPts val="0"/>
              </a:spcAft>
              <a:buClr>
                <a:schemeClr val="lt1"/>
              </a:buClr>
              <a:buSzPts val="1400"/>
              <a:buChar char="○"/>
              <a:defRPr>
                <a:solidFill>
                  <a:schemeClr val="lt1"/>
                </a:solidFill>
              </a:defRPr>
            </a:lvl5pPr>
            <a:lvl6pPr indent="-317500" lvl="5" marL="2743200" rtl="0">
              <a:spcBef>
                <a:spcPts val="1600"/>
              </a:spcBef>
              <a:spcAft>
                <a:spcPts val="0"/>
              </a:spcAft>
              <a:buClr>
                <a:schemeClr val="lt1"/>
              </a:buClr>
              <a:buSzPts val="1400"/>
              <a:buChar char="■"/>
              <a:defRPr>
                <a:solidFill>
                  <a:schemeClr val="lt1"/>
                </a:solidFill>
              </a:defRPr>
            </a:lvl6pPr>
            <a:lvl7pPr indent="-317500" lvl="6" marL="3200400" rtl="0">
              <a:spcBef>
                <a:spcPts val="1600"/>
              </a:spcBef>
              <a:spcAft>
                <a:spcPts val="0"/>
              </a:spcAft>
              <a:buClr>
                <a:schemeClr val="lt1"/>
              </a:buClr>
              <a:buSzPts val="1400"/>
              <a:buChar char="●"/>
              <a:defRPr>
                <a:solidFill>
                  <a:schemeClr val="lt1"/>
                </a:solidFill>
              </a:defRPr>
            </a:lvl7pPr>
            <a:lvl8pPr indent="-317500" lvl="7" marL="3657600" rtl="0">
              <a:spcBef>
                <a:spcPts val="1600"/>
              </a:spcBef>
              <a:spcAft>
                <a:spcPts val="0"/>
              </a:spcAft>
              <a:buClr>
                <a:schemeClr val="lt1"/>
              </a:buClr>
              <a:buSzPts val="1400"/>
              <a:buChar char="○"/>
              <a:defRPr>
                <a:solidFill>
                  <a:schemeClr val="lt1"/>
                </a:solidFill>
              </a:defRPr>
            </a:lvl8pPr>
            <a:lvl9pPr indent="-317500" lvl="8" marL="4114800" rtl="0">
              <a:spcBef>
                <a:spcPts val="1600"/>
              </a:spcBef>
              <a:spcAft>
                <a:spcPts val="1600"/>
              </a:spcAft>
              <a:buClr>
                <a:schemeClr val="lt1"/>
              </a:buClr>
              <a:buSzPts val="1400"/>
              <a:buChar char="■"/>
              <a:defRPr>
                <a:solidFill>
                  <a:schemeClr val="lt1"/>
                </a:solidFill>
              </a:defRPr>
            </a:lvl9pPr>
          </a:lstStyle>
          <a:p/>
        </p:txBody>
      </p:sp>
      <p:sp>
        <p:nvSpPr>
          <p:cNvPr id="35" name="Google Shape;35;p10"/>
          <p:cNvSpPr txBox="1"/>
          <p:nvPr>
            <p:ph type="title"/>
          </p:nvPr>
        </p:nvSpPr>
        <p:spPr>
          <a:xfrm>
            <a:off x="972000" y="799725"/>
            <a:ext cx="7200000" cy="572700"/>
          </a:xfrm>
          <a:prstGeom prst="rect">
            <a:avLst/>
          </a:prstGeom>
        </p:spPr>
        <p:txBody>
          <a:bodyPr anchorCtr="0" anchor="t" bIns="91425" lIns="91425" spcFirstLastPara="1" rIns="91425" wrap="square" tIns="91425">
            <a:noAutofit/>
          </a:bodyPr>
          <a:lstStyle>
            <a:lvl1pPr lvl="0" rtl="0">
              <a:spcBef>
                <a:spcPts val="0"/>
              </a:spcBef>
              <a:spcAft>
                <a:spcPts val="0"/>
              </a:spcAft>
              <a:buClr>
                <a:schemeClr val="lt1"/>
              </a:buClr>
              <a:buSzPts val="2800"/>
              <a:buNone/>
              <a:defRPr>
                <a:solidFill>
                  <a:schemeClr val="lt1"/>
                </a:solidFill>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36" name="Google Shape;36;p10"/>
          <p:cNvSpPr txBox="1"/>
          <p:nvPr>
            <p:ph idx="2" type="subTitle"/>
          </p:nvPr>
        </p:nvSpPr>
        <p:spPr>
          <a:xfrm>
            <a:off x="972000" y="445625"/>
            <a:ext cx="7200000" cy="468000"/>
          </a:xfrm>
          <a:prstGeom prst="rect">
            <a:avLst/>
          </a:prstGeom>
        </p:spPr>
        <p:txBody>
          <a:bodyPr anchorCtr="0" anchor="t" bIns="91425" lIns="91425" spcFirstLastPara="1" rIns="91425" wrap="square" tIns="91425">
            <a:noAutofit/>
          </a:bodyPr>
          <a:lstStyle>
            <a:lvl1pPr lvl="0" rtl="0">
              <a:spcBef>
                <a:spcPts val="0"/>
              </a:spcBef>
              <a:spcAft>
                <a:spcPts val="0"/>
              </a:spcAft>
              <a:buNone/>
              <a:defRPr>
                <a:solidFill>
                  <a:srgbClr val="707DA7"/>
                </a:solidFill>
              </a:defRPr>
            </a:lvl1pPr>
            <a:lvl2pPr lvl="1" rtl="0">
              <a:spcBef>
                <a:spcPts val="1600"/>
              </a:spcBef>
              <a:spcAft>
                <a:spcPts val="0"/>
              </a:spcAft>
              <a:buNone/>
              <a:defRPr>
                <a:solidFill>
                  <a:srgbClr val="707DA7"/>
                </a:solidFill>
              </a:defRPr>
            </a:lvl2pPr>
            <a:lvl3pPr lvl="2" rtl="0">
              <a:spcBef>
                <a:spcPts val="1600"/>
              </a:spcBef>
              <a:spcAft>
                <a:spcPts val="0"/>
              </a:spcAft>
              <a:buNone/>
              <a:defRPr>
                <a:solidFill>
                  <a:srgbClr val="707DA7"/>
                </a:solidFill>
              </a:defRPr>
            </a:lvl3pPr>
            <a:lvl4pPr lvl="3" rtl="0">
              <a:spcBef>
                <a:spcPts val="1600"/>
              </a:spcBef>
              <a:spcAft>
                <a:spcPts val="0"/>
              </a:spcAft>
              <a:buNone/>
              <a:defRPr>
                <a:solidFill>
                  <a:srgbClr val="707DA7"/>
                </a:solidFill>
              </a:defRPr>
            </a:lvl4pPr>
            <a:lvl5pPr lvl="4" rtl="0">
              <a:spcBef>
                <a:spcPts val="1600"/>
              </a:spcBef>
              <a:spcAft>
                <a:spcPts val="0"/>
              </a:spcAft>
              <a:buNone/>
              <a:defRPr>
                <a:solidFill>
                  <a:srgbClr val="707DA7"/>
                </a:solidFill>
              </a:defRPr>
            </a:lvl5pPr>
            <a:lvl6pPr lvl="5" rtl="0">
              <a:spcBef>
                <a:spcPts val="1600"/>
              </a:spcBef>
              <a:spcAft>
                <a:spcPts val="0"/>
              </a:spcAft>
              <a:buNone/>
              <a:defRPr>
                <a:solidFill>
                  <a:srgbClr val="707DA7"/>
                </a:solidFill>
              </a:defRPr>
            </a:lvl6pPr>
            <a:lvl7pPr lvl="6" rtl="0">
              <a:spcBef>
                <a:spcPts val="1600"/>
              </a:spcBef>
              <a:spcAft>
                <a:spcPts val="0"/>
              </a:spcAft>
              <a:buNone/>
              <a:defRPr>
                <a:solidFill>
                  <a:srgbClr val="707DA7"/>
                </a:solidFill>
              </a:defRPr>
            </a:lvl7pPr>
            <a:lvl8pPr lvl="7" rtl="0">
              <a:spcBef>
                <a:spcPts val="1600"/>
              </a:spcBef>
              <a:spcAft>
                <a:spcPts val="0"/>
              </a:spcAft>
              <a:buNone/>
              <a:defRPr>
                <a:solidFill>
                  <a:srgbClr val="707DA7"/>
                </a:solidFill>
              </a:defRPr>
            </a:lvl8pPr>
            <a:lvl9pPr lvl="8" rtl="0">
              <a:spcBef>
                <a:spcPts val="1600"/>
              </a:spcBef>
              <a:spcAft>
                <a:spcPts val="1600"/>
              </a:spcAft>
              <a:buNone/>
              <a:defRPr>
                <a:solidFill>
                  <a:srgbClr val="707DA7"/>
                </a:solidFill>
              </a:defRPr>
            </a:lvl9pPr>
          </a:lstStyle>
          <a:p/>
        </p:txBody>
      </p:sp>
    </p:spTree>
  </p:cSld>
  <p:clrMapOvr>
    <a:masterClrMapping/>
  </p:clrMapOvr>
</p:sldLayout>
</file>

<file path=ppt/slideMasters/_rels/slideMaster1.xml.rels><?xml version="1.0" encoding="UTF-8" standalone="yes"?><Relationships xmlns="http://schemas.openxmlformats.org/package/2006/relationships"><Relationship Id="rId20" Type="http://schemas.openxmlformats.org/officeDocument/2006/relationships/slideLayout" Target="../slideLayouts/slideLayout19.xml"/><Relationship Id="rId11" Type="http://schemas.openxmlformats.org/officeDocument/2006/relationships/slideLayout" Target="../slideLayouts/slideLayout10.xml"/><Relationship Id="rId22" Type="http://schemas.openxmlformats.org/officeDocument/2006/relationships/slideLayout" Target="../slideLayouts/slideLayout21.xml"/><Relationship Id="rId10" Type="http://schemas.openxmlformats.org/officeDocument/2006/relationships/slideLayout" Target="../slideLayouts/slideLayout9.xml"/><Relationship Id="rId21" Type="http://schemas.openxmlformats.org/officeDocument/2006/relationships/slideLayout" Target="../slideLayouts/slideLayout20.xml"/><Relationship Id="rId13" Type="http://schemas.openxmlformats.org/officeDocument/2006/relationships/slideLayout" Target="../slideLayouts/slideLayout12.xml"/><Relationship Id="rId12" Type="http://schemas.openxmlformats.org/officeDocument/2006/relationships/slideLayout" Target="../slideLayouts/slideLayout11.xml"/><Relationship Id="rId23" Type="http://schemas.openxmlformats.org/officeDocument/2006/relationships/theme" Target="../theme/theme2.xml"/><Relationship Id="rId1" Type="http://schemas.openxmlformats.org/officeDocument/2006/relationships/image" Target="../media/image1.png"/><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9" Type="http://schemas.openxmlformats.org/officeDocument/2006/relationships/slideLayout" Target="../slideLayouts/slideLayout8.xml"/><Relationship Id="rId15" Type="http://schemas.openxmlformats.org/officeDocument/2006/relationships/slideLayout" Target="../slideLayouts/slideLayout14.xml"/><Relationship Id="rId14" Type="http://schemas.openxmlformats.org/officeDocument/2006/relationships/slideLayout" Target="../slideLayouts/slideLayout13.xml"/><Relationship Id="rId17" Type="http://schemas.openxmlformats.org/officeDocument/2006/relationships/slideLayout" Target="../slideLayouts/slideLayout16.xml"/><Relationship Id="rId16" Type="http://schemas.openxmlformats.org/officeDocument/2006/relationships/slideLayout" Target="../slideLayouts/slideLayout15.xml"/><Relationship Id="rId5" Type="http://schemas.openxmlformats.org/officeDocument/2006/relationships/slideLayout" Target="../slideLayouts/slideLayout4.xml"/><Relationship Id="rId19" Type="http://schemas.openxmlformats.org/officeDocument/2006/relationships/slideLayout" Target="../slideLayouts/slideLayout18.xml"/><Relationship Id="rId6" Type="http://schemas.openxmlformats.org/officeDocument/2006/relationships/slideLayout" Target="../slideLayouts/slideLayout5.xml"/><Relationship Id="rId18" Type="http://schemas.openxmlformats.org/officeDocument/2006/relationships/slideLayout" Target="../slideLayouts/slideLayout17.xml"/><Relationship Id="rId7" Type="http://schemas.openxmlformats.org/officeDocument/2006/relationships/slideLayout" Target="../slideLayouts/slideLayout6.xml"/><Relationship Id="rId8" Type="http://schemas.openxmlformats.org/officeDocument/2006/relationships/slideLayout" Target="../slideLayouts/slideLayout7.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name="simple-light-2">
    <p:bg>
      <p:bgPr>
        <a:blipFill>
          <a:blip r:embed="rId1">
            <a:alphaModFix/>
          </a:blip>
          <a:stretch>
            <a:fillRect/>
          </a:stretch>
        </a:blipFill>
      </p:bgPr>
    </p:bg>
    <p:spTree>
      <p:nvGrpSpPr>
        <p:cNvPr id="5" name="Shape 5"/>
        <p:cNvGrpSpPr/>
        <p:nvPr/>
      </p:nvGrpSpPr>
      <p:grpSpPr>
        <a:xfrm>
          <a:off x="0" y="0"/>
          <a:ext cx="0" cy="0"/>
          <a:chOff x="0" y="0"/>
          <a:chExt cx="0" cy="0"/>
        </a:xfrm>
      </p:grpSpPr>
      <p:sp>
        <p:nvSpPr>
          <p:cNvPr id="6" name="Google Shape;6;p1"/>
          <p:cNvSpPr txBox="1"/>
          <p:nvPr>
            <p:ph type="title"/>
          </p:nvPr>
        </p:nvSpPr>
        <p:spPr>
          <a:xfrm>
            <a:off x="934075" y="445025"/>
            <a:ext cx="7200000" cy="572700"/>
          </a:xfrm>
          <a:prstGeom prst="rect">
            <a:avLst/>
          </a:prstGeom>
          <a:noFill/>
          <a:ln>
            <a:noFill/>
          </a:ln>
        </p:spPr>
        <p:txBody>
          <a:bodyPr anchorCtr="0" anchor="t" bIns="91425" lIns="91425" spcFirstLastPara="1" rIns="91425" wrap="square" tIns="91425">
            <a:noAutofit/>
          </a:bodyPr>
          <a:lstStyle>
            <a:lvl1pPr lvl="0">
              <a:spcBef>
                <a:spcPts val="0"/>
              </a:spcBef>
              <a:spcAft>
                <a:spcPts val="0"/>
              </a:spcAft>
              <a:buClr>
                <a:srgbClr val="202F66"/>
              </a:buClr>
              <a:buSzPts val="2800"/>
              <a:buFont typeface="Open Sans"/>
              <a:buNone/>
              <a:defRPr b="1" sz="2800">
                <a:solidFill>
                  <a:srgbClr val="202F66"/>
                </a:solidFill>
                <a:latin typeface="Open Sans"/>
                <a:ea typeface="Open Sans"/>
                <a:cs typeface="Open Sans"/>
                <a:sym typeface="Open Sans"/>
              </a:defRPr>
            </a:lvl1pPr>
            <a:lvl2pPr lvl="1">
              <a:spcBef>
                <a:spcPts val="0"/>
              </a:spcBef>
              <a:spcAft>
                <a:spcPts val="0"/>
              </a:spcAft>
              <a:buClr>
                <a:srgbClr val="202F66"/>
              </a:buClr>
              <a:buSzPts val="2800"/>
              <a:buFont typeface="Work Sans"/>
              <a:buNone/>
              <a:defRPr sz="2800">
                <a:solidFill>
                  <a:srgbClr val="202F66"/>
                </a:solidFill>
                <a:latin typeface="Work Sans"/>
                <a:ea typeface="Work Sans"/>
                <a:cs typeface="Work Sans"/>
                <a:sym typeface="Work Sans"/>
              </a:defRPr>
            </a:lvl2pPr>
            <a:lvl3pPr lvl="2">
              <a:spcBef>
                <a:spcPts val="0"/>
              </a:spcBef>
              <a:spcAft>
                <a:spcPts val="0"/>
              </a:spcAft>
              <a:buClr>
                <a:srgbClr val="202F66"/>
              </a:buClr>
              <a:buSzPts val="2800"/>
              <a:buFont typeface="Work Sans"/>
              <a:buNone/>
              <a:defRPr sz="2800">
                <a:solidFill>
                  <a:srgbClr val="202F66"/>
                </a:solidFill>
                <a:latin typeface="Work Sans"/>
                <a:ea typeface="Work Sans"/>
                <a:cs typeface="Work Sans"/>
                <a:sym typeface="Work Sans"/>
              </a:defRPr>
            </a:lvl3pPr>
            <a:lvl4pPr lvl="3">
              <a:spcBef>
                <a:spcPts val="0"/>
              </a:spcBef>
              <a:spcAft>
                <a:spcPts val="0"/>
              </a:spcAft>
              <a:buClr>
                <a:srgbClr val="202F66"/>
              </a:buClr>
              <a:buSzPts val="2800"/>
              <a:buFont typeface="Work Sans"/>
              <a:buNone/>
              <a:defRPr sz="2800">
                <a:solidFill>
                  <a:srgbClr val="202F66"/>
                </a:solidFill>
                <a:latin typeface="Work Sans"/>
                <a:ea typeface="Work Sans"/>
                <a:cs typeface="Work Sans"/>
                <a:sym typeface="Work Sans"/>
              </a:defRPr>
            </a:lvl4pPr>
            <a:lvl5pPr lvl="4">
              <a:spcBef>
                <a:spcPts val="0"/>
              </a:spcBef>
              <a:spcAft>
                <a:spcPts val="0"/>
              </a:spcAft>
              <a:buClr>
                <a:srgbClr val="202F66"/>
              </a:buClr>
              <a:buSzPts val="2800"/>
              <a:buFont typeface="Work Sans"/>
              <a:buNone/>
              <a:defRPr sz="2800">
                <a:solidFill>
                  <a:srgbClr val="202F66"/>
                </a:solidFill>
                <a:latin typeface="Work Sans"/>
                <a:ea typeface="Work Sans"/>
                <a:cs typeface="Work Sans"/>
                <a:sym typeface="Work Sans"/>
              </a:defRPr>
            </a:lvl5pPr>
            <a:lvl6pPr lvl="5">
              <a:spcBef>
                <a:spcPts val="0"/>
              </a:spcBef>
              <a:spcAft>
                <a:spcPts val="0"/>
              </a:spcAft>
              <a:buClr>
                <a:srgbClr val="202F66"/>
              </a:buClr>
              <a:buSzPts val="2800"/>
              <a:buFont typeface="Work Sans"/>
              <a:buNone/>
              <a:defRPr sz="2800">
                <a:solidFill>
                  <a:srgbClr val="202F66"/>
                </a:solidFill>
                <a:latin typeface="Work Sans"/>
                <a:ea typeface="Work Sans"/>
                <a:cs typeface="Work Sans"/>
                <a:sym typeface="Work Sans"/>
              </a:defRPr>
            </a:lvl6pPr>
            <a:lvl7pPr lvl="6">
              <a:spcBef>
                <a:spcPts val="0"/>
              </a:spcBef>
              <a:spcAft>
                <a:spcPts val="0"/>
              </a:spcAft>
              <a:buClr>
                <a:srgbClr val="202F66"/>
              </a:buClr>
              <a:buSzPts val="2800"/>
              <a:buFont typeface="Work Sans"/>
              <a:buNone/>
              <a:defRPr sz="2800">
                <a:solidFill>
                  <a:srgbClr val="202F66"/>
                </a:solidFill>
                <a:latin typeface="Work Sans"/>
                <a:ea typeface="Work Sans"/>
                <a:cs typeface="Work Sans"/>
                <a:sym typeface="Work Sans"/>
              </a:defRPr>
            </a:lvl7pPr>
            <a:lvl8pPr lvl="7">
              <a:spcBef>
                <a:spcPts val="0"/>
              </a:spcBef>
              <a:spcAft>
                <a:spcPts val="0"/>
              </a:spcAft>
              <a:buClr>
                <a:srgbClr val="202F66"/>
              </a:buClr>
              <a:buSzPts val="2800"/>
              <a:buFont typeface="Work Sans"/>
              <a:buNone/>
              <a:defRPr sz="2800">
                <a:solidFill>
                  <a:srgbClr val="202F66"/>
                </a:solidFill>
                <a:latin typeface="Work Sans"/>
                <a:ea typeface="Work Sans"/>
                <a:cs typeface="Work Sans"/>
                <a:sym typeface="Work Sans"/>
              </a:defRPr>
            </a:lvl8pPr>
            <a:lvl9pPr lvl="8">
              <a:spcBef>
                <a:spcPts val="0"/>
              </a:spcBef>
              <a:spcAft>
                <a:spcPts val="0"/>
              </a:spcAft>
              <a:buClr>
                <a:srgbClr val="202F66"/>
              </a:buClr>
              <a:buSzPts val="2800"/>
              <a:buFont typeface="Work Sans"/>
              <a:buNone/>
              <a:defRPr sz="2800">
                <a:solidFill>
                  <a:srgbClr val="202F66"/>
                </a:solidFill>
                <a:latin typeface="Work Sans"/>
                <a:ea typeface="Work Sans"/>
                <a:cs typeface="Work Sans"/>
                <a:sym typeface="Work Sans"/>
              </a:defRPr>
            </a:lvl9pPr>
          </a:lstStyle>
          <a:p/>
        </p:txBody>
      </p:sp>
      <p:sp>
        <p:nvSpPr>
          <p:cNvPr id="7" name="Google Shape;7;p1"/>
          <p:cNvSpPr txBox="1"/>
          <p:nvPr>
            <p:ph idx="1" type="body"/>
          </p:nvPr>
        </p:nvSpPr>
        <p:spPr>
          <a:xfrm>
            <a:off x="934075" y="1152475"/>
            <a:ext cx="7200000" cy="3416400"/>
          </a:xfrm>
          <a:prstGeom prst="rect">
            <a:avLst/>
          </a:prstGeom>
          <a:noFill/>
          <a:ln>
            <a:noFill/>
          </a:ln>
        </p:spPr>
        <p:txBody>
          <a:bodyPr anchorCtr="0" anchor="t" bIns="91425" lIns="91425" spcFirstLastPara="1" rIns="91425" wrap="square" tIns="91425">
            <a:noAutofit/>
          </a:bodyPr>
          <a:lstStyle>
            <a:lvl1pPr indent="-342900" lvl="0" marL="457200">
              <a:lnSpc>
                <a:spcPct val="115000"/>
              </a:lnSpc>
              <a:spcBef>
                <a:spcPts val="0"/>
              </a:spcBef>
              <a:spcAft>
                <a:spcPts val="0"/>
              </a:spcAft>
              <a:buClr>
                <a:srgbClr val="1B2B68"/>
              </a:buClr>
              <a:buSzPts val="1800"/>
              <a:buFont typeface="Open Sans"/>
              <a:buChar char="●"/>
              <a:defRPr sz="1800">
                <a:solidFill>
                  <a:srgbClr val="1B2B68"/>
                </a:solidFill>
                <a:latin typeface="Open Sans"/>
                <a:ea typeface="Open Sans"/>
                <a:cs typeface="Open Sans"/>
                <a:sym typeface="Open Sans"/>
              </a:defRPr>
            </a:lvl1pPr>
            <a:lvl2pPr indent="-317500" lvl="1" marL="914400">
              <a:lnSpc>
                <a:spcPct val="115000"/>
              </a:lnSpc>
              <a:spcBef>
                <a:spcPts val="1600"/>
              </a:spcBef>
              <a:spcAft>
                <a:spcPts val="0"/>
              </a:spcAft>
              <a:buClr>
                <a:srgbClr val="1B2B68"/>
              </a:buClr>
              <a:buSzPts val="1400"/>
              <a:buFont typeface="Open Sans"/>
              <a:buChar char="○"/>
              <a:defRPr>
                <a:solidFill>
                  <a:srgbClr val="1B2B68"/>
                </a:solidFill>
                <a:latin typeface="Open Sans"/>
                <a:ea typeface="Open Sans"/>
                <a:cs typeface="Open Sans"/>
                <a:sym typeface="Open Sans"/>
              </a:defRPr>
            </a:lvl2pPr>
            <a:lvl3pPr indent="-317500" lvl="2" marL="1371600">
              <a:lnSpc>
                <a:spcPct val="115000"/>
              </a:lnSpc>
              <a:spcBef>
                <a:spcPts val="1600"/>
              </a:spcBef>
              <a:spcAft>
                <a:spcPts val="0"/>
              </a:spcAft>
              <a:buClr>
                <a:srgbClr val="1B2B68"/>
              </a:buClr>
              <a:buSzPts val="1400"/>
              <a:buFont typeface="Open Sans"/>
              <a:buChar char="■"/>
              <a:defRPr>
                <a:solidFill>
                  <a:srgbClr val="1B2B68"/>
                </a:solidFill>
                <a:latin typeface="Open Sans"/>
                <a:ea typeface="Open Sans"/>
                <a:cs typeface="Open Sans"/>
                <a:sym typeface="Open Sans"/>
              </a:defRPr>
            </a:lvl3pPr>
            <a:lvl4pPr indent="-317500" lvl="3" marL="1828800">
              <a:lnSpc>
                <a:spcPct val="115000"/>
              </a:lnSpc>
              <a:spcBef>
                <a:spcPts val="1600"/>
              </a:spcBef>
              <a:spcAft>
                <a:spcPts val="0"/>
              </a:spcAft>
              <a:buClr>
                <a:srgbClr val="1B2B68"/>
              </a:buClr>
              <a:buSzPts val="1400"/>
              <a:buFont typeface="Open Sans"/>
              <a:buChar char="●"/>
              <a:defRPr>
                <a:solidFill>
                  <a:srgbClr val="1B2B68"/>
                </a:solidFill>
                <a:latin typeface="Open Sans"/>
                <a:ea typeface="Open Sans"/>
                <a:cs typeface="Open Sans"/>
                <a:sym typeface="Open Sans"/>
              </a:defRPr>
            </a:lvl4pPr>
            <a:lvl5pPr indent="-317500" lvl="4" marL="2286000">
              <a:lnSpc>
                <a:spcPct val="115000"/>
              </a:lnSpc>
              <a:spcBef>
                <a:spcPts val="1600"/>
              </a:spcBef>
              <a:spcAft>
                <a:spcPts val="0"/>
              </a:spcAft>
              <a:buClr>
                <a:srgbClr val="1B2B68"/>
              </a:buClr>
              <a:buSzPts val="1400"/>
              <a:buFont typeface="Open Sans"/>
              <a:buChar char="○"/>
              <a:defRPr>
                <a:solidFill>
                  <a:srgbClr val="1B2B68"/>
                </a:solidFill>
                <a:latin typeface="Open Sans"/>
                <a:ea typeface="Open Sans"/>
                <a:cs typeface="Open Sans"/>
                <a:sym typeface="Open Sans"/>
              </a:defRPr>
            </a:lvl5pPr>
            <a:lvl6pPr indent="-317500" lvl="5" marL="2743200">
              <a:lnSpc>
                <a:spcPct val="115000"/>
              </a:lnSpc>
              <a:spcBef>
                <a:spcPts val="1600"/>
              </a:spcBef>
              <a:spcAft>
                <a:spcPts val="0"/>
              </a:spcAft>
              <a:buClr>
                <a:srgbClr val="1B2B68"/>
              </a:buClr>
              <a:buSzPts val="1400"/>
              <a:buFont typeface="Open Sans"/>
              <a:buChar char="■"/>
              <a:defRPr>
                <a:solidFill>
                  <a:srgbClr val="1B2B68"/>
                </a:solidFill>
                <a:latin typeface="Open Sans"/>
                <a:ea typeface="Open Sans"/>
                <a:cs typeface="Open Sans"/>
                <a:sym typeface="Open Sans"/>
              </a:defRPr>
            </a:lvl6pPr>
            <a:lvl7pPr indent="-317500" lvl="6" marL="3200400">
              <a:lnSpc>
                <a:spcPct val="115000"/>
              </a:lnSpc>
              <a:spcBef>
                <a:spcPts val="1600"/>
              </a:spcBef>
              <a:spcAft>
                <a:spcPts val="0"/>
              </a:spcAft>
              <a:buClr>
                <a:srgbClr val="1B2B68"/>
              </a:buClr>
              <a:buSzPts val="1400"/>
              <a:buFont typeface="Open Sans"/>
              <a:buChar char="●"/>
              <a:defRPr>
                <a:solidFill>
                  <a:srgbClr val="1B2B68"/>
                </a:solidFill>
                <a:latin typeface="Open Sans"/>
                <a:ea typeface="Open Sans"/>
                <a:cs typeface="Open Sans"/>
                <a:sym typeface="Open Sans"/>
              </a:defRPr>
            </a:lvl7pPr>
            <a:lvl8pPr indent="-317500" lvl="7" marL="3657600">
              <a:lnSpc>
                <a:spcPct val="115000"/>
              </a:lnSpc>
              <a:spcBef>
                <a:spcPts val="1600"/>
              </a:spcBef>
              <a:spcAft>
                <a:spcPts val="0"/>
              </a:spcAft>
              <a:buClr>
                <a:srgbClr val="1B2B68"/>
              </a:buClr>
              <a:buSzPts val="1400"/>
              <a:buFont typeface="Open Sans"/>
              <a:buChar char="○"/>
              <a:defRPr>
                <a:solidFill>
                  <a:srgbClr val="1B2B68"/>
                </a:solidFill>
                <a:latin typeface="Open Sans"/>
                <a:ea typeface="Open Sans"/>
                <a:cs typeface="Open Sans"/>
                <a:sym typeface="Open Sans"/>
              </a:defRPr>
            </a:lvl8pPr>
            <a:lvl9pPr indent="-317500" lvl="8" marL="4114800">
              <a:lnSpc>
                <a:spcPct val="115000"/>
              </a:lnSpc>
              <a:spcBef>
                <a:spcPts val="1600"/>
              </a:spcBef>
              <a:spcAft>
                <a:spcPts val="1600"/>
              </a:spcAft>
              <a:buClr>
                <a:srgbClr val="1B2B68"/>
              </a:buClr>
              <a:buSzPts val="1400"/>
              <a:buFont typeface="Open Sans"/>
              <a:buChar char="■"/>
              <a:defRPr>
                <a:solidFill>
                  <a:srgbClr val="1B2B68"/>
                </a:solidFill>
                <a:latin typeface="Open Sans"/>
                <a:ea typeface="Open Sans"/>
                <a:cs typeface="Open Sans"/>
                <a:sym typeface="Open Sans"/>
              </a:defRPr>
            </a:lvl9pPr>
          </a:lstStyle>
          <a:p/>
        </p:txBody>
      </p:sp>
    </p:spTree>
  </p:cSld>
  <p:clrMap accent1="accent1" accent2="accent2" accent3="accent3" accent4="accent4" accent5="accent5" accent6="accent6" bg1="lt1" bg2="dk2" tx1="dk1" tx2="lt2" folHlink="folHlink" hlink="hlink"/>
  <p:sldLayoutIdLst>
    <p:sldLayoutId id="2147483648" r:id="rId2"/>
    <p:sldLayoutId id="2147483649" r:id="rId3"/>
    <p:sldLayoutId id="2147483650" r:id="rId4"/>
    <p:sldLayoutId id="2147483651" r:id="rId5"/>
    <p:sldLayoutId id="2147483652" r:id="rId6"/>
    <p:sldLayoutId id="2147483653" r:id="rId7"/>
    <p:sldLayoutId id="2147483654" r:id="rId8"/>
    <p:sldLayoutId id="2147483655" r:id="rId9"/>
    <p:sldLayoutId id="2147483656" r:id="rId10"/>
    <p:sldLayoutId id="2147483657" r:id="rId11"/>
    <p:sldLayoutId id="2147483658" r:id="rId12"/>
    <p:sldLayoutId id="2147483659" r:id="rId13"/>
    <p:sldLayoutId id="2147483660" r:id="rId14"/>
    <p:sldLayoutId id="2147483661" r:id="rId15"/>
    <p:sldLayoutId id="2147483662" r:id="rId16"/>
    <p:sldLayoutId id="2147483663" r:id="rId17"/>
    <p:sldLayoutId id="2147483664" r:id="rId18"/>
    <p:sldLayoutId id="2147483665" r:id="rId19"/>
    <p:sldLayoutId id="2147483666" r:id="rId20"/>
    <p:sldLayoutId id="2147483667" r:id="rId21"/>
    <p:sldLayoutId id="2147483668" r:id="rId22"/>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xml"/><Relationship Id="rId3" Type="http://schemas.openxmlformats.org/officeDocument/2006/relationships/image" Target="../media/image10.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6.xml"/><Relationship Id="rId3" Type="http://schemas.openxmlformats.org/officeDocument/2006/relationships/image" Target="../media/image11.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8.xml"/><Relationship Id="rId3" Type="http://schemas.openxmlformats.org/officeDocument/2006/relationships/hyperlink" Target="https://www.scribbr.fr/dissertation-fr/methode-dissertation/" TargetMode="External"/><Relationship Id="rId4" Type="http://schemas.openxmlformats.org/officeDocument/2006/relationships/hyperlink" Target="https://www.scribbr.fr/dissertation-fr/plan-dissertation-de-philosophie/" TargetMode="External"/><Relationship Id="rId5" Type="http://schemas.openxmlformats.org/officeDocument/2006/relationships/hyperlink" Target="https://www.scribbr.fr/relecture-correction/dissertation/" TargetMode="External"/><Relationship Id="rId6" Type="http://schemas.openxmlformats.org/officeDocument/2006/relationships/hyperlink" Target="https://www.scribbr.fr/relecture-correction/dissertation/" TargetMode="Externa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9.xml"/><Relationship Id="rId3" Type="http://schemas.openxmlformats.org/officeDocument/2006/relationships/hyperlink" Target="https://www.scribbr.fr/relecture-correction/" TargetMode="External"/><Relationship Id="rId4" Type="http://schemas.openxmlformats.org/officeDocument/2006/relationships/hyperlink" Target="https://www.scribbr.fr/logiciel-anti-plagiat/" TargetMode="External"/><Relationship Id="rId5" Type="http://schemas.openxmlformats.org/officeDocument/2006/relationships/hyperlink" Target="https://www.scribbr.fr/generateur-apa/" TargetMode="External"/><Relationship Id="rId6" Type="http://schemas.openxmlformats.org/officeDocument/2006/relationships/hyperlink" Target="https://www.scribbr.fr/ressources/" TargetMode="External"/><Relationship Id="rId7" Type="http://schemas.openxmlformats.org/officeDocument/2006/relationships/hyperlink" Target="https://www.scribbr.fr/ressources/"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30.xml"/><Relationship Id="rId3" Type="http://schemas.openxmlformats.org/officeDocument/2006/relationships/hyperlink" Target="https://www.scribbr.fr/dissertation-fr/methode-dissertation/" TargetMode="Externa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71" name="Shape 71"/>
        <p:cNvGrpSpPr/>
        <p:nvPr/>
      </p:nvGrpSpPr>
      <p:grpSpPr>
        <a:xfrm>
          <a:off x="0" y="0"/>
          <a:ext cx="0" cy="0"/>
          <a:chOff x="0" y="0"/>
          <a:chExt cx="0" cy="0"/>
        </a:xfrm>
      </p:grpSpPr>
      <p:sp>
        <p:nvSpPr>
          <p:cNvPr id="72" name="Google Shape;72;p23"/>
          <p:cNvSpPr txBox="1"/>
          <p:nvPr>
            <p:ph type="ctrTitle"/>
          </p:nvPr>
        </p:nvSpPr>
        <p:spPr>
          <a:xfrm>
            <a:off x="972008" y="744575"/>
            <a:ext cx="7200000" cy="20526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lang="en-GB"/>
              <a:t>La dissert</a:t>
            </a:r>
            <a:r>
              <a:rPr lang="en-GB"/>
              <a:t>ation</a:t>
            </a:r>
            <a:r>
              <a:rPr lang="en-GB"/>
              <a:t> </a:t>
            </a:r>
            <a:r>
              <a:rPr lang="en-GB"/>
              <a:t>de</a:t>
            </a:r>
            <a:r>
              <a:rPr lang="en-GB"/>
              <a:t> philosophie</a:t>
            </a:r>
            <a:endParaRPr/>
          </a:p>
        </p:txBody>
      </p:sp>
      <p:sp>
        <p:nvSpPr>
          <p:cNvPr id="73" name="Google Shape;73;p23"/>
          <p:cNvSpPr txBox="1"/>
          <p:nvPr>
            <p:ph idx="1" type="subTitle"/>
          </p:nvPr>
        </p:nvSpPr>
        <p:spPr>
          <a:xfrm>
            <a:off x="972000" y="2834125"/>
            <a:ext cx="7200000" cy="10566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GB"/>
              <a:t>La méthode de la dissertation en philosophie</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40" name="Shape 140"/>
        <p:cNvGrpSpPr/>
        <p:nvPr/>
      </p:nvGrpSpPr>
      <p:grpSpPr>
        <a:xfrm>
          <a:off x="0" y="0"/>
          <a:ext cx="0" cy="0"/>
          <a:chOff x="0" y="0"/>
          <a:chExt cx="0" cy="0"/>
        </a:xfrm>
      </p:grpSpPr>
      <p:sp>
        <p:nvSpPr>
          <p:cNvPr id="141" name="Google Shape;141;p32"/>
          <p:cNvSpPr txBox="1"/>
          <p:nvPr>
            <p:ph type="ctrTitle"/>
          </p:nvPr>
        </p:nvSpPr>
        <p:spPr>
          <a:xfrm>
            <a:off x="972008" y="744575"/>
            <a:ext cx="7200000" cy="20526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lang="en-GB"/>
              <a:t>Construire un plan </a:t>
            </a:r>
            <a:endParaRPr/>
          </a:p>
        </p:txBody>
      </p:sp>
      <p:sp>
        <p:nvSpPr>
          <p:cNvPr id="142" name="Google Shape;142;p32"/>
          <p:cNvSpPr txBox="1"/>
          <p:nvPr>
            <p:ph idx="1" type="subTitle"/>
          </p:nvPr>
        </p:nvSpPr>
        <p:spPr>
          <a:xfrm>
            <a:off x="972000" y="2834125"/>
            <a:ext cx="7200000" cy="7926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GB"/>
              <a:t>Étape 3</a:t>
            </a:r>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46" name="Shape 146"/>
        <p:cNvGrpSpPr/>
        <p:nvPr/>
      </p:nvGrpSpPr>
      <p:grpSpPr>
        <a:xfrm>
          <a:off x="0" y="0"/>
          <a:ext cx="0" cy="0"/>
          <a:chOff x="0" y="0"/>
          <a:chExt cx="0" cy="0"/>
        </a:xfrm>
      </p:grpSpPr>
      <p:sp>
        <p:nvSpPr>
          <p:cNvPr id="147" name="Google Shape;147;p33"/>
          <p:cNvSpPr txBox="1"/>
          <p:nvPr>
            <p:ph type="title"/>
          </p:nvPr>
        </p:nvSpPr>
        <p:spPr>
          <a:xfrm>
            <a:off x="934075" y="445025"/>
            <a:ext cx="72000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GB"/>
              <a:t>Le plan </a:t>
            </a:r>
            <a:endParaRPr/>
          </a:p>
        </p:txBody>
      </p:sp>
      <p:sp>
        <p:nvSpPr>
          <p:cNvPr id="148" name="Google Shape;148;p33"/>
          <p:cNvSpPr txBox="1"/>
          <p:nvPr>
            <p:ph idx="1" type="body"/>
          </p:nvPr>
        </p:nvSpPr>
        <p:spPr>
          <a:xfrm>
            <a:off x="934075" y="1152475"/>
            <a:ext cx="7200000" cy="3416400"/>
          </a:xfrm>
          <a:prstGeom prst="rect">
            <a:avLst/>
          </a:prstGeom>
        </p:spPr>
        <p:txBody>
          <a:bodyPr anchorCtr="0" anchor="t" bIns="91425" lIns="91425" spcFirstLastPara="1" rIns="91425" wrap="square" tIns="91425">
            <a:noAutofit/>
          </a:bodyPr>
          <a:lstStyle/>
          <a:p>
            <a:pPr indent="0" lvl="0" marL="0" rtl="0" algn="l">
              <a:lnSpc>
                <a:spcPct val="100000"/>
              </a:lnSpc>
              <a:spcBef>
                <a:spcPts val="0"/>
              </a:spcBef>
              <a:spcAft>
                <a:spcPts val="0"/>
              </a:spcAft>
              <a:buNone/>
            </a:pPr>
            <a:r>
              <a:rPr lang="en-GB"/>
              <a:t>Il faut :</a:t>
            </a:r>
            <a:endParaRPr/>
          </a:p>
          <a:p>
            <a:pPr indent="-342900" lvl="0" marL="457200" rtl="0" algn="l">
              <a:lnSpc>
                <a:spcPct val="100000"/>
              </a:lnSpc>
              <a:spcBef>
                <a:spcPts val="1600"/>
              </a:spcBef>
              <a:spcAft>
                <a:spcPts val="0"/>
              </a:spcAft>
              <a:buClr>
                <a:srgbClr val="6AA84F"/>
              </a:buClr>
              <a:buSzPts val="1800"/>
              <a:buChar char="✓"/>
            </a:pPr>
            <a:r>
              <a:rPr lang="en-GB"/>
              <a:t>noter les principales idées à développer (issues du </a:t>
            </a:r>
            <a:r>
              <a:rPr i="1" lang="en-GB"/>
              <a:t>brainstorming</a:t>
            </a:r>
            <a:r>
              <a:rPr lang="en-GB"/>
              <a:t>) ;  </a:t>
            </a:r>
            <a:endParaRPr/>
          </a:p>
          <a:p>
            <a:pPr indent="-342900" lvl="0" marL="457200" rtl="0" algn="l">
              <a:lnSpc>
                <a:spcPct val="100000"/>
              </a:lnSpc>
              <a:spcBef>
                <a:spcPts val="1600"/>
              </a:spcBef>
              <a:spcAft>
                <a:spcPts val="0"/>
              </a:spcAft>
              <a:buClr>
                <a:srgbClr val="6AA84F"/>
              </a:buClr>
              <a:buSzPts val="1800"/>
              <a:buChar char="✓"/>
            </a:pPr>
            <a:r>
              <a:rPr lang="en-GB"/>
              <a:t>ordonner les idées de façon logique. </a:t>
            </a:r>
            <a:endParaRPr/>
          </a:p>
          <a:p>
            <a:pPr indent="0" lvl="0" marL="0" rtl="0" algn="l">
              <a:lnSpc>
                <a:spcPct val="100000"/>
              </a:lnSpc>
              <a:spcBef>
                <a:spcPts val="1600"/>
              </a:spcBef>
              <a:spcAft>
                <a:spcPts val="0"/>
              </a:spcAft>
              <a:buNone/>
            </a:pPr>
            <a:r>
              <a:t/>
            </a:r>
            <a:endParaRPr/>
          </a:p>
          <a:p>
            <a:pPr indent="0" lvl="0" marL="0" rtl="0" algn="l">
              <a:lnSpc>
                <a:spcPct val="100000"/>
              </a:lnSpc>
              <a:spcBef>
                <a:spcPts val="1600"/>
              </a:spcBef>
              <a:spcAft>
                <a:spcPts val="0"/>
              </a:spcAft>
              <a:buNone/>
            </a:pPr>
            <a:r>
              <a:rPr lang="en-GB"/>
              <a:t>Options de format d’un plan : </a:t>
            </a:r>
            <a:endParaRPr/>
          </a:p>
          <a:p>
            <a:pPr indent="-342900" lvl="0" marL="457200" rtl="0" algn="l">
              <a:lnSpc>
                <a:spcPct val="150000"/>
              </a:lnSpc>
              <a:spcBef>
                <a:spcPts val="1600"/>
              </a:spcBef>
              <a:spcAft>
                <a:spcPts val="0"/>
              </a:spcAft>
              <a:buSzPts val="1800"/>
              <a:buAutoNum type="arabicPeriod"/>
            </a:pPr>
            <a:r>
              <a:rPr lang="en-GB"/>
              <a:t>en trois parties et deux sous-parties ;</a:t>
            </a:r>
            <a:endParaRPr/>
          </a:p>
          <a:p>
            <a:pPr indent="-342900" lvl="0" marL="457200" rtl="0" algn="l">
              <a:lnSpc>
                <a:spcPct val="150000"/>
              </a:lnSpc>
              <a:spcBef>
                <a:spcPts val="0"/>
              </a:spcBef>
              <a:spcAft>
                <a:spcPts val="0"/>
              </a:spcAft>
              <a:buSzPts val="1800"/>
              <a:buAutoNum type="arabicPeriod"/>
            </a:pPr>
            <a:r>
              <a:rPr lang="en-GB"/>
              <a:t>e</a:t>
            </a:r>
            <a:r>
              <a:rPr lang="en-GB"/>
              <a:t>n deux parties et trois sous-parties. </a:t>
            </a:r>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52" name="Shape 152"/>
        <p:cNvGrpSpPr/>
        <p:nvPr/>
      </p:nvGrpSpPr>
      <p:grpSpPr>
        <a:xfrm>
          <a:off x="0" y="0"/>
          <a:ext cx="0" cy="0"/>
          <a:chOff x="0" y="0"/>
          <a:chExt cx="0" cy="0"/>
        </a:xfrm>
      </p:grpSpPr>
      <p:sp>
        <p:nvSpPr>
          <p:cNvPr id="153" name="Google Shape;153;p34"/>
          <p:cNvSpPr txBox="1"/>
          <p:nvPr>
            <p:ph idx="1" type="body"/>
          </p:nvPr>
        </p:nvSpPr>
        <p:spPr>
          <a:xfrm>
            <a:off x="972000" y="1052800"/>
            <a:ext cx="7200000" cy="3943500"/>
          </a:xfrm>
          <a:prstGeom prst="rect">
            <a:avLst/>
          </a:prstGeom>
          <a:effectLst>
            <a:outerShdw blurRad="57150" rotWithShape="0" algn="bl" dir="5400000" dist="19050">
              <a:srgbClr val="000000">
                <a:alpha val="50000"/>
              </a:srgbClr>
            </a:outerShdw>
          </a:effectLst>
        </p:spPr>
        <p:txBody>
          <a:bodyPr anchorCtr="0" anchor="t" bIns="91425" lIns="91425" spcFirstLastPara="1" rIns="91425" wrap="square" tIns="91425">
            <a:noAutofit/>
          </a:bodyPr>
          <a:lstStyle/>
          <a:p>
            <a:pPr indent="0" lvl="0" marL="0" rtl="0" algn="l">
              <a:lnSpc>
                <a:spcPct val="150000"/>
              </a:lnSpc>
              <a:spcBef>
                <a:spcPts val="0"/>
              </a:spcBef>
              <a:spcAft>
                <a:spcPts val="0"/>
              </a:spcAft>
              <a:buNone/>
            </a:pPr>
            <a:r>
              <a:rPr lang="en-GB" sz="1300">
                <a:solidFill>
                  <a:srgbClr val="1B2B68"/>
                </a:solidFill>
                <a:highlight>
                  <a:schemeClr val="lt1"/>
                </a:highlight>
                <a:latin typeface="Arial"/>
                <a:ea typeface="Arial"/>
                <a:cs typeface="Arial"/>
                <a:sym typeface="Arial"/>
              </a:rPr>
              <a:t>I) </a:t>
            </a:r>
            <a:r>
              <a:rPr b="1" lang="en-GB" sz="1300">
                <a:solidFill>
                  <a:srgbClr val="1B2B68"/>
                </a:solidFill>
                <a:highlight>
                  <a:schemeClr val="lt1"/>
                </a:highlight>
                <a:latin typeface="Arial"/>
                <a:ea typeface="Arial"/>
                <a:cs typeface="Arial"/>
                <a:sym typeface="Arial"/>
              </a:rPr>
              <a:t>Le travail </a:t>
            </a:r>
            <a:r>
              <a:rPr b="1" lang="en-GB" sz="1300">
                <a:highlight>
                  <a:schemeClr val="lt1"/>
                </a:highlight>
                <a:latin typeface="Arial"/>
                <a:ea typeface="Arial"/>
                <a:cs typeface="Arial"/>
                <a:sym typeface="Arial"/>
              </a:rPr>
              <a:t>: </a:t>
            </a:r>
            <a:r>
              <a:rPr b="1" lang="en-GB" sz="1300">
                <a:solidFill>
                  <a:srgbClr val="1B2B68"/>
                </a:solidFill>
                <a:highlight>
                  <a:schemeClr val="lt1"/>
                </a:highlight>
                <a:latin typeface="Arial"/>
                <a:ea typeface="Arial"/>
                <a:cs typeface="Arial"/>
                <a:sym typeface="Arial"/>
              </a:rPr>
              <a:t>une activité imposée par l’extérieur contre la volonté de l’Homme ?</a:t>
            </a:r>
            <a:endParaRPr b="1" sz="1300">
              <a:solidFill>
                <a:srgbClr val="1B2B68"/>
              </a:solidFill>
              <a:highlight>
                <a:schemeClr val="lt1"/>
              </a:highlight>
              <a:latin typeface="Arial"/>
              <a:ea typeface="Arial"/>
              <a:cs typeface="Arial"/>
              <a:sym typeface="Arial"/>
            </a:endParaRPr>
          </a:p>
          <a:p>
            <a:pPr indent="0" lvl="0" marL="0" rtl="0" algn="l">
              <a:lnSpc>
                <a:spcPct val="150000"/>
              </a:lnSpc>
              <a:spcBef>
                <a:spcPts val="1200"/>
              </a:spcBef>
              <a:spcAft>
                <a:spcPts val="0"/>
              </a:spcAft>
              <a:buNone/>
            </a:pPr>
            <a:r>
              <a:rPr lang="en-GB" sz="1300">
                <a:solidFill>
                  <a:srgbClr val="1B2B68"/>
                </a:solidFill>
                <a:highlight>
                  <a:schemeClr val="lt1"/>
                </a:highlight>
                <a:latin typeface="Arial"/>
                <a:ea typeface="Arial"/>
                <a:cs typeface="Arial"/>
                <a:sym typeface="Arial"/>
              </a:rPr>
              <a:t>A) L’origine du travail</a:t>
            </a:r>
            <a:br>
              <a:rPr lang="en-GB" sz="1300">
                <a:highlight>
                  <a:schemeClr val="lt1"/>
                </a:highlight>
                <a:latin typeface="Arial"/>
                <a:ea typeface="Arial"/>
                <a:cs typeface="Arial"/>
                <a:sym typeface="Arial"/>
              </a:rPr>
            </a:br>
            <a:r>
              <a:rPr lang="en-GB" sz="1300">
                <a:solidFill>
                  <a:srgbClr val="1B2B68"/>
                </a:solidFill>
                <a:highlight>
                  <a:schemeClr val="lt1"/>
                </a:highlight>
                <a:latin typeface="Arial"/>
                <a:ea typeface="Arial"/>
                <a:cs typeface="Arial"/>
                <a:sym typeface="Arial"/>
              </a:rPr>
              <a:t>B) </a:t>
            </a:r>
            <a:r>
              <a:rPr lang="en-GB" sz="1300">
                <a:highlight>
                  <a:schemeClr val="lt1"/>
                </a:highlight>
                <a:latin typeface="Arial"/>
                <a:ea typeface="Arial"/>
                <a:cs typeface="Arial"/>
                <a:sym typeface="Arial"/>
              </a:rPr>
              <a:t>Une action i</a:t>
            </a:r>
            <a:r>
              <a:rPr lang="en-GB" sz="1300">
                <a:solidFill>
                  <a:srgbClr val="1B2B68"/>
                </a:solidFill>
                <a:highlight>
                  <a:schemeClr val="lt1"/>
                </a:highlight>
                <a:latin typeface="Arial"/>
                <a:ea typeface="Arial"/>
                <a:cs typeface="Arial"/>
                <a:sym typeface="Arial"/>
              </a:rPr>
              <a:t>mposée à l’humanité par d’autres Hommes</a:t>
            </a:r>
            <a:br>
              <a:rPr lang="en-GB" sz="1300">
                <a:highlight>
                  <a:schemeClr val="lt1"/>
                </a:highlight>
                <a:latin typeface="Arial"/>
                <a:ea typeface="Arial"/>
                <a:cs typeface="Arial"/>
                <a:sym typeface="Arial"/>
              </a:rPr>
            </a:br>
            <a:r>
              <a:rPr lang="en-GB" sz="1300">
                <a:solidFill>
                  <a:srgbClr val="1B2B68"/>
                </a:solidFill>
                <a:highlight>
                  <a:schemeClr val="lt1"/>
                </a:highlight>
                <a:latin typeface="Arial"/>
                <a:ea typeface="Arial"/>
                <a:cs typeface="Arial"/>
                <a:sym typeface="Arial"/>
              </a:rPr>
              <a:t>C) Le travail et la société</a:t>
            </a:r>
            <a:endParaRPr sz="1300">
              <a:solidFill>
                <a:srgbClr val="1B2B68"/>
              </a:solidFill>
              <a:highlight>
                <a:schemeClr val="lt1"/>
              </a:highlight>
              <a:latin typeface="Arial"/>
              <a:ea typeface="Arial"/>
              <a:cs typeface="Arial"/>
              <a:sym typeface="Arial"/>
            </a:endParaRPr>
          </a:p>
          <a:p>
            <a:pPr indent="0" lvl="0" marL="0" rtl="0" algn="l">
              <a:lnSpc>
                <a:spcPct val="150000"/>
              </a:lnSpc>
              <a:spcBef>
                <a:spcPts val="1200"/>
              </a:spcBef>
              <a:spcAft>
                <a:spcPts val="0"/>
              </a:spcAft>
              <a:buNone/>
            </a:pPr>
            <a:r>
              <a:rPr lang="en-GB" sz="1300">
                <a:solidFill>
                  <a:srgbClr val="1B2B68"/>
                </a:solidFill>
                <a:highlight>
                  <a:schemeClr val="lt1"/>
                </a:highlight>
                <a:latin typeface="Arial"/>
                <a:ea typeface="Arial"/>
                <a:cs typeface="Arial"/>
                <a:sym typeface="Arial"/>
              </a:rPr>
              <a:t>II) </a:t>
            </a:r>
            <a:r>
              <a:rPr b="1" lang="en-GB" sz="1300">
                <a:solidFill>
                  <a:srgbClr val="1B2B68"/>
                </a:solidFill>
                <a:highlight>
                  <a:schemeClr val="lt1"/>
                </a:highlight>
                <a:latin typeface="Arial"/>
                <a:ea typeface="Arial"/>
                <a:cs typeface="Arial"/>
                <a:sym typeface="Arial"/>
              </a:rPr>
              <a:t>Le travail </a:t>
            </a:r>
            <a:r>
              <a:rPr b="1" lang="en-GB" sz="1300">
                <a:highlight>
                  <a:schemeClr val="lt1"/>
                </a:highlight>
                <a:latin typeface="Arial"/>
                <a:ea typeface="Arial"/>
                <a:cs typeface="Arial"/>
                <a:sym typeface="Arial"/>
              </a:rPr>
              <a:t>:</a:t>
            </a:r>
            <a:r>
              <a:rPr b="1" lang="en-GB" sz="1300">
                <a:solidFill>
                  <a:srgbClr val="1B2B68"/>
                </a:solidFill>
                <a:highlight>
                  <a:schemeClr val="lt1"/>
                </a:highlight>
                <a:latin typeface="Arial"/>
                <a:ea typeface="Arial"/>
                <a:cs typeface="Arial"/>
                <a:sym typeface="Arial"/>
              </a:rPr>
              <a:t> une activité que l’être humain s’impose librement à lui-même ?</a:t>
            </a:r>
            <a:endParaRPr b="1" sz="1300">
              <a:solidFill>
                <a:srgbClr val="1B2B68"/>
              </a:solidFill>
              <a:highlight>
                <a:schemeClr val="lt1"/>
              </a:highlight>
              <a:latin typeface="Arial"/>
              <a:ea typeface="Arial"/>
              <a:cs typeface="Arial"/>
              <a:sym typeface="Arial"/>
            </a:endParaRPr>
          </a:p>
          <a:p>
            <a:pPr indent="0" lvl="0" marL="0" rtl="0" algn="l">
              <a:lnSpc>
                <a:spcPct val="150000"/>
              </a:lnSpc>
              <a:spcBef>
                <a:spcPts val="1200"/>
              </a:spcBef>
              <a:spcAft>
                <a:spcPts val="0"/>
              </a:spcAft>
              <a:buNone/>
            </a:pPr>
            <a:r>
              <a:rPr lang="en-GB" sz="1300">
                <a:solidFill>
                  <a:srgbClr val="1B2B68"/>
                </a:solidFill>
                <a:highlight>
                  <a:schemeClr val="lt1"/>
                </a:highlight>
                <a:latin typeface="Arial"/>
                <a:ea typeface="Arial"/>
                <a:cs typeface="Arial"/>
                <a:sym typeface="Arial"/>
              </a:rPr>
              <a:t>A) Travailler est naturel pour l’Homme ?</a:t>
            </a:r>
            <a:endParaRPr sz="1300">
              <a:solidFill>
                <a:srgbClr val="1B2B68"/>
              </a:solidFill>
              <a:highlight>
                <a:schemeClr val="lt1"/>
              </a:highlight>
              <a:latin typeface="Arial"/>
              <a:ea typeface="Arial"/>
              <a:cs typeface="Arial"/>
              <a:sym typeface="Arial"/>
            </a:endParaRPr>
          </a:p>
          <a:p>
            <a:pPr indent="0" lvl="0" marL="0" rtl="0" algn="l">
              <a:lnSpc>
                <a:spcPct val="150000"/>
              </a:lnSpc>
              <a:spcBef>
                <a:spcPts val="0"/>
              </a:spcBef>
              <a:spcAft>
                <a:spcPts val="0"/>
              </a:spcAft>
              <a:buNone/>
            </a:pPr>
            <a:r>
              <a:rPr lang="en-GB" sz="1300">
                <a:solidFill>
                  <a:srgbClr val="1B2B68"/>
                </a:solidFill>
                <a:highlight>
                  <a:schemeClr val="lt1"/>
                </a:highlight>
                <a:latin typeface="Arial"/>
                <a:ea typeface="Arial"/>
                <a:cs typeface="Arial"/>
                <a:sym typeface="Arial"/>
              </a:rPr>
              <a:t>B) Le travail comme une libération</a:t>
            </a:r>
            <a:endParaRPr sz="1300">
              <a:solidFill>
                <a:srgbClr val="1B2B68"/>
              </a:solidFill>
              <a:highlight>
                <a:schemeClr val="lt1"/>
              </a:highlight>
              <a:latin typeface="Arial"/>
              <a:ea typeface="Arial"/>
              <a:cs typeface="Arial"/>
              <a:sym typeface="Arial"/>
            </a:endParaRPr>
          </a:p>
          <a:p>
            <a:pPr indent="0" lvl="0" marL="0" rtl="0" algn="l">
              <a:lnSpc>
                <a:spcPct val="150000"/>
              </a:lnSpc>
              <a:spcBef>
                <a:spcPts val="0"/>
              </a:spcBef>
              <a:spcAft>
                <a:spcPts val="0"/>
              </a:spcAft>
              <a:buNone/>
            </a:pPr>
            <a:r>
              <a:rPr lang="en-GB" sz="1300">
                <a:solidFill>
                  <a:srgbClr val="1B2B68"/>
                </a:solidFill>
                <a:highlight>
                  <a:schemeClr val="lt1"/>
                </a:highlight>
                <a:latin typeface="Arial"/>
                <a:ea typeface="Arial"/>
                <a:cs typeface="Arial"/>
                <a:sym typeface="Arial"/>
              </a:rPr>
              <a:t>C) Le travail</a:t>
            </a:r>
            <a:r>
              <a:rPr lang="en-GB" sz="1300">
                <a:highlight>
                  <a:schemeClr val="lt1"/>
                </a:highlight>
                <a:latin typeface="Arial"/>
                <a:ea typeface="Arial"/>
                <a:cs typeface="Arial"/>
                <a:sym typeface="Arial"/>
              </a:rPr>
              <a:t>, </a:t>
            </a:r>
            <a:r>
              <a:rPr lang="en-GB" sz="1300">
                <a:solidFill>
                  <a:srgbClr val="1B2B68"/>
                </a:solidFill>
                <a:highlight>
                  <a:schemeClr val="lt1"/>
                </a:highlight>
                <a:latin typeface="Arial"/>
                <a:ea typeface="Arial"/>
                <a:cs typeface="Arial"/>
                <a:sym typeface="Arial"/>
              </a:rPr>
              <a:t>une fin en soi</a:t>
            </a:r>
            <a:endParaRPr sz="1300">
              <a:solidFill>
                <a:srgbClr val="1B2B68"/>
              </a:solidFill>
              <a:highlight>
                <a:schemeClr val="lt1"/>
              </a:highlight>
              <a:latin typeface="Arial"/>
              <a:ea typeface="Arial"/>
              <a:cs typeface="Arial"/>
              <a:sym typeface="Arial"/>
            </a:endParaRPr>
          </a:p>
          <a:p>
            <a:pPr indent="0" lvl="0" marL="0" rtl="0" algn="l">
              <a:lnSpc>
                <a:spcPct val="150000"/>
              </a:lnSpc>
              <a:spcBef>
                <a:spcPts val="0"/>
              </a:spcBef>
              <a:spcAft>
                <a:spcPts val="1600"/>
              </a:spcAft>
              <a:buNone/>
            </a:pPr>
            <a:r>
              <a:t/>
            </a:r>
            <a:endParaRPr sz="1300"/>
          </a:p>
        </p:txBody>
      </p:sp>
      <p:sp>
        <p:nvSpPr>
          <p:cNvPr id="154" name="Google Shape;154;p34"/>
          <p:cNvSpPr txBox="1"/>
          <p:nvPr/>
        </p:nvSpPr>
        <p:spPr>
          <a:xfrm>
            <a:off x="911400" y="405100"/>
            <a:ext cx="8115300" cy="419100"/>
          </a:xfrm>
          <a:prstGeom prst="rect">
            <a:avLst/>
          </a:prstGeom>
          <a:noFill/>
          <a:ln>
            <a:noFill/>
          </a:ln>
        </p:spPr>
        <p:txBody>
          <a:bodyPr anchorCtr="0" anchor="t" bIns="91425" lIns="91425" spcFirstLastPara="1" rIns="91425" wrap="square" tIns="91425">
            <a:noAutofit/>
          </a:bodyPr>
          <a:lstStyle/>
          <a:p>
            <a:pPr indent="0" lvl="0" marL="0" rtl="0" algn="l">
              <a:lnSpc>
                <a:spcPct val="150000"/>
              </a:lnSpc>
              <a:spcBef>
                <a:spcPts val="0"/>
              </a:spcBef>
              <a:spcAft>
                <a:spcPts val="1200"/>
              </a:spcAft>
              <a:buNone/>
            </a:pPr>
            <a:r>
              <a:rPr b="1" lang="en-GB" sz="1300">
                <a:highlight>
                  <a:schemeClr val="lt1"/>
                </a:highlight>
              </a:rPr>
              <a:t>Sujet : Le travail n’est-il qu’une contrainte ?</a:t>
            </a:r>
            <a:endParaRPr b="1" sz="1300">
              <a:latin typeface="Open Sans"/>
              <a:ea typeface="Open Sans"/>
              <a:cs typeface="Open Sans"/>
              <a:sym typeface="Open Sans"/>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58" name="Shape 158"/>
        <p:cNvGrpSpPr/>
        <p:nvPr/>
      </p:nvGrpSpPr>
      <p:grpSpPr>
        <a:xfrm>
          <a:off x="0" y="0"/>
          <a:ext cx="0" cy="0"/>
          <a:chOff x="0" y="0"/>
          <a:chExt cx="0" cy="0"/>
        </a:xfrm>
      </p:grpSpPr>
      <p:sp>
        <p:nvSpPr>
          <p:cNvPr id="159" name="Google Shape;159;p35"/>
          <p:cNvSpPr txBox="1"/>
          <p:nvPr>
            <p:ph type="ctrTitle"/>
          </p:nvPr>
        </p:nvSpPr>
        <p:spPr>
          <a:xfrm>
            <a:off x="972008" y="744575"/>
            <a:ext cx="7200000" cy="20526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lang="en-GB"/>
              <a:t>L’argumentation</a:t>
            </a:r>
            <a:endParaRPr/>
          </a:p>
        </p:txBody>
      </p:sp>
      <p:sp>
        <p:nvSpPr>
          <p:cNvPr id="160" name="Google Shape;160;p35"/>
          <p:cNvSpPr txBox="1"/>
          <p:nvPr>
            <p:ph idx="1" type="subTitle"/>
          </p:nvPr>
        </p:nvSpPr>
        <p:spPr>
          <a:xfrm>
            <a:off x="972000" y="2834125"/>
            <a:ext cx="7200000" cy="7926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GB"/>
              <a:t>Étape 4</a:t>
            </a:r>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64" name="Shape 164"/>
        <p:cNvGrpSpPr/>
        <p:nvPr/>
      </p:nvGrpSpPr>
      <p:grpSpPr>
        <a:xfrm>
          <a:off x="0" y="0"/>
          <a:ext cx="0" cy="0"/>
          <a:chOff x="0" y="0"/>
          <a:chExt cx="0" cy="0"/>
        </a:xfrm>
      </p:grpSpPr>
      <p:sp>
        <p:nvSpPr>
          <p:cNvPr id="165" name="Google Shape;165;p36"/>
          <p:cNvSpPr txBox="1"/>
          <p:nvPr>
            <p:ph type="title"/>
          </p:nvPr>
        </p:nvSpPr>
        <p:spPr>
          <a:xfrm>
            <a:off x="934075" y="445025"/>
            <a:ext cx="72000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GB"/>
              <a:t>L’argumentation </a:t>
            </a:r>
            <a:endParaRPr/>
          </a:p>
        </p:txBody>
      </p:sp>
      <p:sp>
        <p:nvSpPr>
          <p:cNvPr id="166" name="Google Shape;166;p36"/>
          <p:cNvSpPr txBox="1"/>
          <p:nvPr>
            <p:ph idx="1" type="body"/>
          </p:nvPr>
        </p:nvSpPr>
        <p:spPr>
          <a:xfrm>
            <a:off x="934075" y="1152475"/>
            <a:ext cx="7200000" cy="3416400"/>
          </a:xfrm>
          <a:prstGeom prst="rect">
            <a:avLst/>
          </a:prstGeom>
          <a:ln cap="flat" cmpd="sng" w="9525">
            <a:solidFill>
              <a:srgbClr val="CFE2F3"/>
            </a:solidFill>
            <a:prstDash val="solid"/>
            <a:round/>
            <a:headEnd len="sm" w="sm" type="none"/>
            <a:tailEnd len="sm" w="sm" type="none"/>
          </a:ln>
        </p:spPr>
        <p:txBody>
          <a:bodyPr anchorCtr="0" anchor="t" bIns="91425" lIns="91425" spcFirstLastPara="1" rIns="91425" wrap="square" tIns="91425">
            <a:noAutofit/>
          </a:bodyPr>
          <a:lstStyle/>
          <a:p>
            <a:pPr indent="0" lvl="0" marL="0" rtl="0" algn="l">
              <a:lnSpc>
                <a:spcPct val="150000"/>
              </a:lnSpc>
              <a:spcBef>
                <a:spcPts val="0"/>
              </a:spcBef>
              <a:spcAft>
                <a:spcPts val="0"/>
              </a:spcAft>
              <a:buNone/>
            </a:pPr>
            <a:r>
              <a:rPr lang="en-GB"/>
              <a:t>Pour chaque sous-partie : </a:t>
            </a:r>
            <a:endParaRPr/>
          </a:p>
          <a:p>
            <a:pPr indent="-342900" lvl="0" marL="457200" rtl="0" algn="l">
              <a:lnSpc>
                <a:spcPct val="150000"/>
              </a:lnSpc>
              <a:spcBef>
                <a:spcPts val="1600"/>
              </a:spcBef>
              <a:spcAft>
                <a:spcPts val="0"/>
              </a:spcAft>
              <a:buSzPts val="1800"/>
              <a:buAutoNum type="arabicPeriod"/>
            </a:pPr>
            <a:r>
              <a:rPr lang="en-GB">
                <a:highlight>
                  <a:srgbClr val="FCE5CD"/>
                </a:highlight>
              </a:rPr>
              <a:t>Trouver un argument </a:t>
            </a:r>
            <a:endParaRPr>
              <a:highlight>
                <a:srgbClr val="FCE5CD"/>
              </a:highlight>
            </a:endParaRPr>
          </a:p>
          <a:p>
            <a:pPr indent="-342900" lvl="0" marL="457200" rtl="0" algn="l">
              <a:lnSpc>
                <a:spcPct val="150000"/>
              </a:lnSpc>
              <a:spcBef>
                <a:spcPts val="0"/>
              </a:spcBef>
              <a:spcAft>
                <a:spcPts val="0"/>
              </a:spcAft>
              <a:buSzPts val="1800"/>
              <a:buAutoNum type="arabicPeriod"/>
            </a:pPr>
            <a:r>
              <a:rPr lang="en-GB">
                <a:highlight>
                  <a:srgbClr val="D9EAD3"/>
                </a:highlight>
              </a:rPr>
              <a:t>Donner</a:t>
            </a:r>
            <a:r>
              <a:rPr lang="en-GB">
                <a:highlight>
                  <a:srgbClr val="D9EAD3"/>
                </a:highlight>
              </a:rPr>
              <a:t> un ou plusieurs exemples </a:t>
            </a:r>
            <a:endParaRPr>
              <a:highlight>
                <a:srgbClr val="D9EAD3"/>
              </a:highlight>
            </a:endParaRPr>
          </a:p>
          <a:p>
            <a:pPr indent="-342900" lvl="0" marL="457200" rtl="0" algn="l">
              <a:lnSpc>
                <a:spcPct val="150000"/>
              </a:lnSpc>
              <a:spcBef>
                <a:spcPts val="0"/>
              </a:spcBef>
              <a:spcAft>
                <a:spcPts val="0"/>
              </a:spcAft>
              <a:buSzPts val="1800"/>
              <a:buAutoNum type="arabicPeriod"/>
            </a:pPr>
            <a:r>
              <a:rPr lang="en-GB">
                <a:highlight>
                  <a:srgbClr val="C9DAF8"/>
                </a:highlight>
              </a:rPr>
              <a:t>Conclure la démonstration</a:t>
            </a:r>
            <a:endParaRPr>
              <a:highlight>
                <a:srgbClr val="C9DAF8"/>
              </a:highlight>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70" name="Shape 170"/>
        <p:cNvGrpSpPr/>
        <p:nvPr/>
      </p:nvGrpSpPr>
      <p:grpSpPr>
        <a:xfrm>
          <a:off x="0" y="0"/>
          <a:ext cx="0" cy="0"/>
          <a:chOff x="0" y="0"/>
          <a:chExt cx="0" cy="0"/>
        </a:xfrm>
      </p:grpSpPr>
      <p:sp>
        <p:nvSpPr>
          <p:cNvPr id="171" name="Google Shape;171;p37"/>
          <p:cNvSpPr txBox="1"/>
          <p:nvPr/>
        </p:nvSpPr>
        <p:spPr>
          <a:xfrm>
            <a:off x="836850" y="412900"/>
            <a:ext cx="6955800" cy="1431000"/>
          </a:xfrm>
          <a:prstGeom prst="rect">
            <a:avLst/>
          </a:prstGeom>
          <a:noFill/>
          <a:ln>
            <a:noFill/>
          </a:ln>
        </p:spPr>
        <p:txBody>
          <a:bodyPr anchorCtr="0" anchor="t" bIns="91425" lIns="91425" spcFirstLastPara="1" rIns="91425" wrap="square" tIns="91425">
            <a:noAutofit/>
          </a:bodyPr>
          <a:lstStyle/>
          <a:p>
            <a:pPr indent="0" lvl="0" marL="0" rtl="0" algn="just">
              <a:lnSpc>
                <a:spcPct val="150000"/>
              </a:lnSpc>
              <a:spcBef>
                <a:spcPts val="0"/>
              </a:spcBef>
              <a:spcAft>
                <a:spcPts val="0"/>
              </a:spcAft>
              <a:buNone/>
            </a:pPr>
            <a:r>
              <a:rPr b="1" lang="en-GB" sz="1300">
                <a:latin typeface="Georgia"/>
                <a:ea typeface="Georgia"/>
                <a:cs typeface="Georgia"/>
                <a:sym typeface="Georgia"/>
              </a:rPr>
              <a:t>Sujet : Le travail n’est-il qu’une contrainte ?</a:t>
            </a:r>
            <a:endParaRPr b="1" sz="1300">
              <a:latin typeface="Georgia"/>
              <a:ea typeface="Georgia"/>
              <a:cs typeface="Georgia"/>
              <a:sym typeface="Georgia"/>
            </a:endParaRPr>
          </a:p>
          <a:p>
            <a:pPr indent="0" lvl="0" marL="0" rtl="0" algn="just">
              <a:lnSpc>
                <a:spcPct val="115000"/>
              </a:lnSpc>
              <a:spcBef>
                <a:spcPts val="1200"/>
              </a:spcBef>
              <a:spcAft>
                <a:spcPts val="0"/>
              </a:spcAft>
              <a:buNone/>
            </a:pPr>
            <a:r>
              <a:rPr lang="en-GB" sz="1300">
                <a:solidFill>
                  <a:srgbClr val="1B2B68"/>
                </a:solidFill>
                <a:latin typeface="Georgia"/>
                <a:ea typeface="Georgia"/>
                <a:cs typeface="Georgia"/>
                <a:sym typeface="Georgia"/>
              </a:rPr>
              <a:t>II) Le travail est une activité que l’être humain s’impose librement à lui-même</a:t>
            </a:r>
            <a:endParaRPr sz="1300">
              <a:solidFill>
                <a:srgbClr val="1B2B68"/>
              </a:solidFill>
              <a:latin typeface="Georgia"/>
              <a:ea typeface="Georgia"/>
              <a:cs typeface="Georgia"/>
              <a:sym typeface="Georgia"/>
            </a:endParaRPr>
          </a:p>
          <a:p>
            <a:pPr indent="457200" lvl="0" marL="0" rtl="0" algn="just">
              <a:lnSpc>
                <a:spcPct val="115000"/>
              </a:lnSpc>
              <a:spcBef>
                <a:spcPts val="1200"/>
              </a:spcBef>
              <a:spcAft>
                <a:spcPts val="0"/>
              </a:spcAft>
              <a:buNone/>
            </a:pPr>
            <a:r>
              <a:rPr lang="en-GB" sz="1300">
                <a:solidFill>
                  <a:srgbClr val="1B2B68"/>
                </a:solidFill>
                <a:latin typeface="Georgia"/>
                <a:ea typeface="Georgia"/>
                <a:cs typeface="Georgia"/>
                <a:sym typeface="Georgia"/>
              </a:rPr>
              <a:t>B) Le travail comme libération</a:t>
            </a:r>
            <a:endParaRPr b="1" sz="1300">
              <a:latin typeface="Georgia"/>
              <a:ea typeface="Georgia"/>
              <a:cs typeface="Georgia"/>
              <a:sym typeface="Georgia"/>
            </a:endParaRPr>
          </a:p>
          <a:p>
            <a:pPr indent="0" lvl="0" marL="0" rtl="0" algn="just">
              <a:lnSpc>
                <a:spcPct val="150000"/>
              </a:lnSpc>
              <a:spcBef>
                <a:spcPts val="1200"/>
              </a:spcBef>
              <a:spcAft>
                <a:spcPts val="1200"/>
              </a:spcAft>
              <a:buNone/>
            </a:pPr>
            <a:r>
              <a:t/>
            </a:r>
            <a:endParaRPr sz="1300">
              <a:latin typeface="Open Sans"/>
              <a:ea typeface="Open Sans"/>
              <a:cs typeface="Open Sans"/>
              <a:sym typeface="Open Sans"/>
            </a:endParaRPr>
          </a:p>
        </p:txBody>
      </p:sp>
      <p:sp>
        <p:nvSpPr>
          <p:cNvPr id="172" name="Google Shape;172;p37"/>
          <p:cNvSpPr txBox="1"/>
          <p:nvPr/>
        </p:nvSpPr>
        <p:spPr>
          <a:xfrm>
            <a:off x="1362150" y="1798900"/>
            <a:ext cx="6876900" cy="2800500"/>
          </a:xfrm>
          <a:prstGeom prst="rect">
            <a:avLst/>
          </a:prstGeom>
          <a:noFill/>
          <a:ln>
            <a:noFill/>
          </a:ln>
          <a:effectLst>
            <a:outerShdw blurRad="57150" rotWithShape="0" algn="bl" dir="5400000" dist="19050">
              <a:srgbClr val="000000">
                <a:alpha val="50000"/>
              </a:srgbClr>
            </a:outerShdw>
          </a:effectLst>
        </p:spPr>
        <p:txBody>
          <a:bodyPr anchorCtr="0" anchor="t" bIns="91425" lIns="91425" spcFirstLastPara="1" rIns="91425" wrap="square" tIns="91425">
            <a:noAutofit/>
          </a:bodyPr>
          <a:lstStyle/>
          <a:p>
            <a:pPr indent="0" lvl="0" marL="0" rtl="0" algn="just">
              <a:lnSpc>
                <a:spcPct val="180000"/>
              </a:lnSpc>
              <a:spcBef>
                <a:spcPts val="0"/>
              </a:spcBef>
              <a:spcAft>
                <a:spcPts val="1200"/>
              </a:spcAft>
              <a:buNone/>
            </a:pPr>
            <a:r>
              <a:rPr lang="en-GB" sz="1300" u="sng">
                <a:solidFill>
                  <a:srgbClr val="1B2B68"/>
                </a:solidFill>
                <a:highlight>
                  <a:srgbClr val="FCE5CD"/>
                </a:highlight>
                <a:latin typeface="Georgia"/>
                <a:ea typeface="Georgia"/>
                <a:cs typeface="Georgia"/>
                <a:sym typeface="Georgia"/>
              </a:rPr>
              <a:t>Argument</a:t>
            </a:r>
            <a:r>
              <a:rPr lang="en-GB" sz="1300">
                <a:solidFill>
                  <a:srgbClr val="1B2B68"/>
                </a:solidFill>
                <a:highlight>
                  <a:srgbClr val="FCE5CD"/>
                </a:highlight>
                <a:latin typeface="Georgia"/>
                <a:ea typeface="Georgia"/>
                <a:cs typeface="Georgia"/>
                <a:sym typeface="Georgia"/>
              </a:rPr>
              <a:t> : D’après Kant, l’Homme se </a:t>
            </a:r>
            <a:r>
              <a:rPr b="1" lang="en-GB" sz="1300">
                <a:solidFill>
                  <a:srgbClr val="1B2B68"/>
                </a:solidFill>
                <a:highlight>
                  <a:srgbClr val="FCE5CD"/>
                </a:highlight>
                <a:latin typeface="Georgia"/>
                <a:ea typeface="Georgia"/>
                <a:cs typeface="Georgia"/>
                <a:sym typeface="Georgia"/>
              </a:rPr>
              <a:t>dicterait librement le travail</a:t>
            </a:r>
            <a:r>
              <a:rPr lang="en-GB" sz="1300">
                <a:solidFill>
                  <a:srgbClr val="1B2B68"/>
                </a:solidFill>
                <a:highlight>
                  <a:srgbClr val="FCE5CD"/>
                </a:highlight>
                <a:latin typeface="Georgia"/>
                <a:ea typeface="Georgia"/>
                <a:cs typeface="Georgia"/>
                <a:sym typeface="Georgia"/>
              </a:rPr>
              <a:t> car il en aurait </a:t>
            </a:r>
            <a:r>
              <a:rPr b="1" lang="en-GB" sz="1300">
                <a:solidFill>
                  <a:srgbClr val="1B2B68"/>
                </a:solidFill>
                <a:highlight>
                  <a:srgbClr val="FCE5CD"/>
                </a:highlight>
                <a:latin typeface="Georgia"/>
                <a:ea typeface="Georgia"/>
                <a:cs typeface="Georgia"/>
                <a:sym typeface="Georgia"/>
              </a:rPr>
              <a:t>besoin pour se libérer</a:t>
            </a:r>
            <a:r>
              <a:rPr lang="en-GB" sz="1300">
                <a:solidFill>
                  <a:srgbClr val="1B2B68"/>
                </a:solidFill>
                <a:highlight>
                  <a:srgbClr val="FCE5CD"/>
                </a:highlight>
                <a:latin typeface="Georgia"/>
                <a:ea typeface="Georgia"/>
                <a:cs typeface="Georgia"/>
                <a:sym typeface="Georgia"/>
              </a:rPr>
              <a:t> de la nature qui est en lui. En effet, le travail est une activité qui induit de suivre des règles, et ces règles permettent à l’être humain de se libérer de la nature qui réside en lui, c’est-à-dire de se civiliser. Cette nature qui habite l’être humain s’exprime par le désir, l’instinct et les sentiments d’après Kant. </a:t>
            </a:r>
            <a:r>
              <a:rPr b="1" lang="en-GB" sz="1300">
                <a:solidFill>
                  <a:srgbClr val="1B2B68"/>
                </a:solidFill>
                <a:highlight>
                  <a:srgbClr val="FCE5CD"/>
                </a:highlight>
                <a:latin typeface="Georgia"/>
                <a:ea typeface="Georgia"/>
                <a:cs typeface="Georgia"/>
                <a:sym typeface="Georgia"/>
              </a:rPr>
              <a:t>Le travail</a:t>
            </a:r>
            <a:r>
              <a:rPr lang="en-GB" sz="1300">
                <a:solidFill>
                  <a:srgbClr val="1B2B68"/>
                </a:solidFill>
                <a:highlight>
                  <a:srgbClr val="FCE5CD"/>
                </a:highlight>
                <a:latin typeface="Georgia"/>
                <a:ea typeface="Georgia"/>
                <a:cs typeface="Georgia"/>
                <a:sym typeface="Georgia"/>
              </a:rPr>
              <a:t> </a:t>
            </a:r>
            <a:r>
              <a:rPr b="1" lang="en-GB" sz="1300">
                <a:solidFill>
                  <a:srgbClr val="1B2B68"/>
                </a:solidFill>
                <a:highlight>
                  <a:srgbClr val="FCE5CD"/>
                </a:highlight>
                <a:latin typeface="Georgia"/>
                <a:ea typeface="Georgia"/>
                <a:cs typeface="Georgia"/>
                <a:sym typeface="Georgia"/>
              </a:rPr>
              <a:t>est donc l’activité qui permet à l’Homme de ne plus être esclave</a:t>
            </a:r>
            <a:r>
              <a:rPr lang="en-GB" sz="1300">
                <a:solidFill>
                  <a:srgbClr val="1B2B68"/>
                </a:solidFill>
                <a:highlight>
                  <a:srgbClr val="FCE5CD"/>
                </a:highlight>
                <a:latin typeface="Georgia"/>
                <a:ea typeface="Georgia"/>
                <a:cs typeface="Georgia"/>
                <a:sym typeface="Georgia"/>
              </a:rPr>
              <a:t> de sa nature et d’accéder à l’estime de soi.</a:t>
            </a:r>
            <a:endParaRPr sz="1300">
              <a:latin typeface="Open Sans"/>
              <a:ea typeface="Open Sans"/>
              <a:cs typeface="Open Sans"/>
              <a:sym typeface="Open Sans"/>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76" name="Shape 176"/>
        <p:cNvGrpSpPr/>
        <p:nvPr/>
      </p:nvGrpSpPr>
      <p:grpSpPr>
        <a:xfrm>
          <a:off x="0" y="0"/>
          <a:ext cx="0" cy="0"/>
          <a:chOff x="0" y="0"/>
          <a:chExt cx="0" cy="0"/>
        </a:xfrm>
      </p:grpSpPr>
      <p:sp>
        <p:nvSpPr>
          <p:cNvPr id="177" name="Google Shape;177;p38"/>
          <p:cNvSpPr txBox="1"/>
          <p:nvPr>
            <p:ph idx="1" type="body"/>
          </p:nvPr>
        </p:nvSpPr>
        <p:spPr>
          <a:xfrm>
            <a:off x="972000" y="1161450"/>
            <a:ext cx="7200000" cy="3047100"/>
          </a:xfrm>
          <a:prstGeom prst="rect">
            <a:avLst/>
          </a:prstGeom>
          <a:effectLst>
            <a:outerShdw blurRad="57150" rotWithShape="0" algn="bl" dir="5400000" dist="19050">
              <a:srgbClr val="000000">
                <a:alpha val="50000"/>
              </a:srgbClr>
            </a:outerShdw>
          </a:effectLst>
        </p:spPr>
        <p:txBody>
          <a:bodyPr anchorCtr="0" anchor="t" bIns="91425" lIns="91425" spcFirstLastPara="1" rIns="91425" wrap="square" tIns="91425">
            <a:noAutofit/>
          </a:bodyPr>
          <a:lstStyle/>
          <a:p>
            <a:pPr indent="0" lvl="0" marL="0" rtl="0" algn="just">
              <a:lnSpc>
                <a:spcPct val="180000"/>
              </a:lnSpc>
              <a:spcBef>
                <a:spcPts val="0"/>
              </a:spcBef>
              <a:spcAft>
                <a:spcPts val="0"/>
              </a:spcAft>
              <a:buNone/>
            </a:pPr>
            <a:r>
              <a:rPr lang="en-GB" sz="1300" u="sng">
                <a:solidFill>
                  <a:srgbClr val="1B2B68"/>
                </a:solidFill>
                <a:highlight>
                  <a:srgbClr val="D9EAD3"/>
                </a:highlight>
                <a:latin typeface="Georgia"/>
                <a:ea typeface="Georgia"/>
                <a:cs typeface="Georgia"/>
                <a:sym typeface="Georgia"/>
              </a:rPr>
              <a:t>Exemple</a:t>
            </a:r>
            <a:r>
              <a:rPr lang="en-GB" sz="1300">
                <a:solidFill>
                  <a:srgbClr val="1B2B68"/>
                </a:solidFill>
                <a:highlight>
                  <a:srgbClr val="D9EAD3"/>
                </a:highlight>
                <a:latin typeface="Georgia"/>
                <a:ea typeface="Georgia"/>
                <a:cs typeface="Georgia"/>
                <a:sym typeface="Georgia"/>
              </a:rPr>
              <a:t> : C’est-à-dire que lorsque l’Homme travail, tout ce qu’il construit « il doit en avoir tout seul le mérite et n’en être redevable qu’à lui-même ». D’après Kant, le travail permet aussi d’évoluer et d’accéder à la culture, car </a:t>
            </a:r>
            <a:r>
              <a:rPr b="1" lang="en-GB" sz="1300">
                <a:solidFill>
                  <a:srgbClr val="1B2B68"/>
                </a:solidFill>
                <a:highlight>
                  <a:srgbClr val="D9EAD3"/>
                </a:highlight>
                <a:latin typeface="Georgia"/>
                <a:ea typeface="Georgia"/>
                <a:cs typeface="Georgia"/>
                <a:sym typeface="Georgia"/>
              </a:rPr>
              <a:t>si l’Homme ne travaillait pas, il serait resté au stade primitif</a:t>
            </a:r>
            <a:r>
              <a:rPr lang="en-GB" sz="1300">
                <a:solidFill>
                  <a:srgbClr val="1B2B68"/>
                </a:solidFill>
                <a:highlight>
                  <a:srgbClr val="D9EAD3"/>
                </a:highlight>
                <a:latin typeface="Georgia"/>
                <a:ea typeface="Georgia"/>
                <a:cs typeface="Georgia"/>
                <a:sym typeface="Georgia"/>
              </a:rPr>
              <a:t>. Par exemple, un consultant qui travaille pour Deloitte sur différentes missions continuera de se perfectionner et d’accumuler des connaissances au fil de sa carrière.</a:t>
            </a:r>
            <a:endParaRPr sz="1300">
              <a:solidFill>
                <a:srgbClr val="1B2B68"/>
              </a:solidFill>
              <a:highlight>
                <a:srgbClr val="D9EAD3"/>
              </a:highlight>
              <a:latin typeface="Georgia"/>
              <a:ea typeface="Georgia"/>
              <a:cs typeface="Georgia"/>
              <a:sym typeface="Georgia"/>
            </a:endParaRPr>
          </a:p>
          <a:p>
            <a:pPr indent="0" lvl="0" marL="0" rtl="0" algn="just">
              <a:lnSpc>
                <a:spcPct val="180000"/>
              </a:lnSpc>
              <a:spcBef>
                <a:spcPts val="1200"/>
              </a:spcBef>
              <a:spcAft>
                <a:spcPts val="0"/>
              </a:spcAft>
              <a:buNone/>
            </a:pPr>
            <a:r>
              <a:rPr lang="en-GB" sz="1300" u="sng">
                <a:solidFill>
                  <a:srgbClr val="1B2B68"/>
                </a:solidFill>
                <a:highlight>
                  <a:srgbClr val="C9DAF8"/>
                </a:highlight>
                <a:latin typeface="Georgia"/>
                <a:ea typeface="Georgia"/>
                <a:cs typeface="Georgia"/>
                <a:sym typeface="Georgia"/>
              </a:rPr>
              <a:t>Conclusion</a:t>
            </a:r>
            <a:r>
              <a:rPr lang="en-GB" sz="1300">
                <a:solidFill>
                  <a:srgbClr val="1B2B68"/>
                </a:solidFill>
                <a:highlight>
                  <a:srgbClr val="C9DAF8"/>
                </a:highlight>
                <a:latin typeface="Georgia"/>
                <a:ea typeface="Georgia"/>
                <a:cs typeface="Georgia"/>
                <a:sym typeface="Georgia"/>
              </a:rPr>
              <a:t> : Par conséquent, </a:t>
            </a:r>
            <a:r>
              <a:rPr b="1" lang="en-GB" sz="1300">
                <a:solidFill>
                  <a:srgbClr val="1B2B68"/>
                </a:solidFill>
                <a:highlight>
                  <a:srgbClr val="C9DAF8"/>
                </a:highlight>
                <a:latin typeface="Georgia"/>
                <a:ea typeface="Georgia"/>
                <a:cs typeface="Georgia"/>
                <a:sym typeface="Georgia"/>
              </a:rPr>
              <a:t>l’Homme s’oblige à travailler pour se libérer</a:t>
            </a:r>
            <a:r>
              <a:rPr lang="en-GB" sz="1300">
                <a:solidFill>
                  <a:srgbClr val="1B2B68"/>
                </a:solidFill>
                <a:highlight>
                  <a:srgbClr val="C9DAF8"/>
                </a:highlight>
                <a:latin typeface="Georgia"/>
                <a:ea typeface="Georgia"/>
                <a:cs typeface="Georgia"/>
                <a:sym typeface="Georgia"/>
              </a:rPr>
              <a:t> de la nature qui est en lui et pour accéder à l’estime de soi, ainsi qu’à la culture</a:t>
            </a:r>
            <a:r>
              <a:rPr lang="en-GB" sz="1300">
                <a:solidFill>
                  <a:srgbClr val="1B2B68"/>
                </a:solidFill>
                <a:latin typeface="Georgia"/>
                <a:ea typeface="Georgia"/>
                <a:cs typeface="Georgia"/>
                <a:sym typeface="Georgia"/>
              </a:rPr>
              <a:t>.</a:t>
            </a:r>
            <a:endParaRPr sz="1300"/>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81" name="Shape 181"/>
        <p:cNvGrpSpPr/>
        <p:nvPr/>
      </p:nvGrpSpPr>
      <p:grpSpPr>
        <a:xfrm>
          <a:off x="0" y="0"/>
          <a:ext cx="0" cy="0"/>
          <a:chOff x="0" y="0"/>
          <a:chExt cx="0" cy="0"/>
        </a:xfrm>
      </p:grpSpPr>
      <p:sp>
        <p:nvSpPr>
          <p:cNvPr id="182" name="Google Shape;182;p39"/>
          <p:cNvSpPr txBox="1"/>
          <p:nvPr>
            <p:ph type="ctrTitle"/>
          </p:nvPr>
        </p:nvSpPr>
        <p:spPr>
          <a:xfrm>
            <a:off x="972008" y="744575"/>
            <a:ext cx="7200000" cy="20526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lang="en-GB"/>
              <a:t>La rédaction</a:t>
            </a:r>
            <a:endParaRPr/>
          </a:p>
        </p:txBody>
      </p:sp>
      <p:sp>
        <p:nvSpPr>
          <p:cNvPr id="183" name="Google Shape;183;p39"/>
          <p:cNvSpPr txBox="1"/>
          <p:nvPr>
            <p:ph idx="1" type="subTitle"/>
          </p:nvPr>
        </p:nvSpPr>
        <p:spPr>
          <a:xfrm>
            <a:off x="972000" y="2834125"/>
            <a:ext cx="7200000" cy="7926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GB"/>
              <a:t>Étape 5</a:t>
            </a:r>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87" name="Shape 187"/>
        <p:cNvGrpSpPr/>
        <p:nvPr/>
      </p:nvGrpSpPr>
      <p:grpSpPr>
        <a:xfrm>
          <a:off x="0" y="0"/>
          <a:ext cx="0" cy="0"/>
          <a:chOff x="0" y="0"/>
          <a:chExt cx="0" cy="0"/>
        </a:xfrm>
      </p:grpSpPr>
      <p:sp>
        <p:nvSpPr>
          <p:cNvPr id="188" name="Google Shape;188;p40"/>
          <p:cNvSpPr txBox="1"/>
          <p:nvPr>
            <p:ph type="title"/>
          </p:nvPr>
        </p:nvSpPr>
        <p:spPr>
          <a:xfrm>
            <a:off x="934075" y="445025"/>
            <a:ext cx="7200000" cy="572700"/>
          </a:xfrm>
          <a:prstGeom prst="rect">
            <a:avLst/>
          </a:prstGeom>
        </p:spPr>
        <p:txBody>
          <a:bodyPr anchorCtr="0" anchor="t" bIns="91425" lIns="91425" spcFirstLastPara="1" rIns="91425" wrap="square" tIns="91425">
            <a:noAutofit/>
          </a:bodyPr>
          <a:lstStyle/>
          <a:p>
            <a:pPr indent="-406400" lvl="0" marL="457200" rtl="0" algn="l">
              <a:spcBef>
                <a:spcPts val="0"/>
              </a:spcBef>
              <a:spcAft>
                <a:spcPts val="0"/>
              </a:spcAft>
              <a:buSzPts val="2800"/>
              <a:buAutoNum type="arabicPeriod"/>
            </a:pPr>
            <a:r>
              <a:rPr lang="en-GB"/>
              <a:t>L’introduction de la dissertation</a:t>
            </a:r>
            <a:endParaRPr/>
          </a:p>
        </p:txBody>
      </p:sp>
      <p:sp>
        <p:nvSpPr>
          <p:cNvPr id="189" name="Google Shape;189;p40"/>
          <p:cNvSpPr txBox="1"/>
          <p:nvPr>
            <p:ph idx="1" type="body"/>
          </p:nvPr>
        </p:nvSpPr>
        <p:spPr>
          <a:xfrm>
            <a:off x="934075" y="1152475"/>
            <a:ext cx="7200000" cy="3416400"/>
          </a:xfrm>
          <a:prstGeom prst="rect">
            <a:avLst/>
          </a:prstGeom>
        </p:spPr>
        <p:txBody>
          <a:bodyPr anchorCtr="0" anchor="t" bIns="91425" lIns="91425" spcFirstLastPara="1" rIns="91425" wrap="square" tIns="91425">
            <a:noAutofit/>
          </a:bodyPr>
          <a:lstStyle/>
          <a:p>
            <a:pPr indent="0" lvl="0" marL="0" rtl="0" algn="l">
              <a:lnSpc>
                <a:spcPct val="150000"/>
              </a:lnSpc>
              <a:spcBef>
                <a:spcPts val="0"/>
              </a:spcBef>
              <a:spcAft>
                <a:spcPts val="0"/>
              </a:spcAft>
              <a:buNone/>
            </a:pPr>
            <a:r>
              <a:rPr lang="en-GB"/>
              <a:t>L’introduction comporte cinq éléments. </a:t>
            </a:r>
            <a:endParaRPr/>
          </a:p>
          <a:p>
            <a:pPr indent="-342900" lvl="0" marL="457200" rtl="0" algn="l">
              <a:lnSpc>
                <a:spcPct val="150000"/>
              </a:lnSpc>
              <a:spcBef>
                <a:spcPts val="1600"/>
              </a:spcBef>
              <a:spcAft>
                <a:spcPts val="0"/>
              </a:spcAft>
              <a:buSzPts val="1800"/>
              <a:buAutoNum type="arabicPeriod"/>
            </a:pPr>
            <a:r>
              <a:rPr lang="en-GB"/>
              <a:t>Une accroche</a:t>
            </a:r>
            <a:endParaRPr/>
          </a:p>
          <a:p>
            <a:pPr indent="-342900" lvl="0" marL="457200" rtl="0" algn="l">
              <a:lnSpc>
                <a:spcPct val="150000"/>
              </a:lnSpc>
              <a:spcBef>
                <a:spcPts val="0"/>
              </a:spcBef>
              <a:spcAft>
                <a:spcPts val="0"/>
              </a:spcAft>
              <a:buSzPts val="1800"/>
              <a:buAutoNum type="arabicPeriod"/>
            </a:pPr>
            <a:r>
              <a:rPr lang="en-GB"/>
              <a:t>L’énoncé du sujet</a:t>
            </a:r>
            <a:endParaRPr/>
          </a:p>
          <a:p>
            <a:pPr indent="-342900" lvl="0" marL="457200" rtl="0" algn="l">
              <a:lnSpc>
                <a:spcPct val="150000"/>
              </a:lnSpc>
              <a:spcBef>
                <a:spcPts val="0"/>
              </a:spcBef>
              <a:spcAft>
                <a:spcPts val="0"/>
              </a:spcAft>
              <a:buSzPts val="1800"/>
              <a:buAutoNum type="arabicPeriod"/>
            </a:pPr>
            <a:r>
              <a:rPr lang="en-GB"/>
              <a:t>La définition des termes et la reformulation du sujet </a:t>
            </a:r>
            <a:endParaRPr/>
          </a:p>
          <a:p>
            <a:pPr indent="-342900" lvl="0" marL="457200" rtl="0" algn="l">
              <a:lnSpc>
                <a:spcPct val="150000"/>
              </a:lnSpc>
              <a:spcBef>
                <a:spcPts val="0"/>
              </a:spcBef>
              <a:spcAft>
                <a:spcPts val="0"/>
              </a:spcAft>
              <a:buSzPts val="1800"/>
              <a:buAutoNum type="arabicPeriod"/>
            </a:pPr>
            <a:r>
              <a:rPr lang="en-GB"/>
              <a:t>La problématique</a:t>
            </a:r>
            <a:endParaRPr/>
          </a:p>
          <a:p>
            <a:pPr indent="-342900" lvl="0" marL="457200" rtl="0" algn="l">
              <a:lnSpc>
                <a:spcPct val="150000"/>
              </a:lnSpc>
              <a:spcBef>
                <a:spcPts val="0"/>
              </a:spcBef>
              <a:spcAft>
                <a:spcPts val="0"/>
              </a:spcAft>
              <a:buSzPts val="1800"/>
              <a:buAutoNum type="arabicPeriod"/>
            </a:pPr>
            <a:r>
              <a:rPr lang="en-GB"/>
              <a:t>L’annonce du plan</a:t>
            </a:r>
            <a:endParaRP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93" name="Shape 193"/>
        <p:cNvGrpSpPr/>
        <p:nvPr/>
      </p:nvGrpSpPr>
      <p:grpSpPr>
        <a:xfrm>
          <a:off x="0" y="0"/>
          <a:ext cx="0" cy="0"/>
          <a:chOff x="0" y="0"/>
          <a:chExt cx="0" cy="0"/>
        </a:xfrm>
      </p:grpSpPr>
      <p:sp>
        <p:nvSpPr>
          <p:cNvPr id="194" name="Google Shape;194;p41"/>
          <p:cNvSpPr txBox="1"/>
          <p:nvPr>
            <p:ph idx="1" type="body"/>
          </p:nvPr>
        </p:nvSpPr>
        <p:spPr>
          <a:xfrm>
            <a:off x="629275" y="786175"/>
            <a:ext cx="7625400" cy="3554100"/>
          </a:xfrm>
          <a:prstGeom prst="rect">
            <a:avLst/>
          </a:prstGeom>
          <a:effectLst>
            <a:outerShdw blurRad="57150" rotWithShape="0" algn="bl" dir="5400000" dist="19050">
              <a:srgbClr val="000000">
                <a:alpha val="50000"/>
              </a:srgbClr>
            </a:outerShdw>
          </a:effectLst>
        </p:spPr>
        <p:txBody>
          <a:bodyPr anchorCtr="0" anchor="t" bIns="91425" lIns="91425" spcFirstLastPara="1" rIns="91425" wrap="square" tIns="91425">
            <a:noAutofit/>
          </a:bodyPr>
          <a:lstStyle/>
          <a:p>
            <a:pPr indent="0" lvl="0" marL="0" rtl="0" algn="just">
              <a:lnSpc>
                <a:spcPct val="150000"/>
              </a:lnSpc>
              <a:spcBef>
                <a:spcPts val="0"/>
              </a:spcBef>
              <a:spcAft>
                <a:spcPts val="0"/>
              </a:spcAft>
              <a:buNone/>
            </a:pPr>
            <a:r>
              <a:rPr lang="en-GB" sz="1300">
                <a:solidFill>
                  <a:srgbClr val="1B2B68"/>
                </a:solidFill>
                <a:highlight>
                  <a:srgbClr val="F4CCCC"/>
                </a:highlight>
                <a:latin typeface="Georgia"/>
                <a:ea typeface="Georgia"/>
                <a:cs typeface="Georgia"/>
                <a:sym typeface="Georgia"/>
              </a:rPr>
              <a:t>« </a:t>
            </a:r>
            <a:r>
              <a:rPr b="1" lang="en-GB" sz="1300">
                <a:solidFill>
                  <a:srgbClr val="1B2B68"/>
                </a:solidFill>
                <a:highlight>
                  <a:srgbClr val="F4CCCC"/>
                </a:highlight>
                <a:latin typeface="Georgia"/>
                <a:ea typeface="Georgia"/>
                <a:cs typeface="Georgia"/>
                <a:sym typeface="Georgia"/>
              </a:rPr>
              <a:t>Le travail a quelque chose de semblable à la mort. C’est une soumission à la matière.</a:t>
            </a:r>
            <a:r>
              <a:rPr lang="en-GB" sz="1300">
                <a:solidFill>
                  <a:srgbClr val="1B2B68"/>
                </a:solidFill>
                <a:highlight>
                  <a:srgbClr val="F4CCCC"/>
                </a:highlight>
                <a:latin typeface="Georgia"/>
                <a:ea typeface="Georgia"/>
                <a:cs typeface="Georgia"/>
                <a:sym typeface="Georgia"/>
              </a:rPr>
              <a:t> » a dit Guillaume Apollinaire. Il pose ainsi la question du travail, comme une unique contrainte.</a:t>
            </a:r>
            <a:r>
              <a:rPr lang="en-GB" sz="1300">
                <a:solidFill>
                  <a:srgbClr val="1B2B68"/>
                </a:solidFill>
                <a:latin typeface="Georgia"/>
                <a:ea typeface="Georgia"/>
                <a:cs typeface="Georgia"/>
                <a:sym typeface="Georgia"/>
              </a:rPr>
              <a:t> </a:t>
            </a:r>
            <a:r>
              <a:rPr lang="en-GB" sz="1300">
                <a:solidFill>
                  <a:srgbClr val="1B2B68"/>
                </a:solidFill>
                <a:highlight>
                  <a:srgbClr val="FFF2CC"/>
                </a:highlight>
                <a:latin typeface="Georgia"/>
                <a:ea typeface="Georgia"/>
                <a:cs typeface="Georgia"/>
                <a:sym typeface="Georgia"/>
              </a:rPr>
              <a:t>Le travail n’est-il alors qu’une contrainte ?</a:t>
            </a:r>
            <a:r>
              <a:rPr lang="en-GB" sz="1300">
                <a:solidFill>
                  <a:srgbClr val="1B2B68"/>
                </a:solidFill>
                <a:latin typeface="Georgia"/>
                <a:ea typeface="Georgia"/>
                <a:cs typeface="Georgia"/>
                <a:sym typeface="Georgia"/>
              </a:rPr>
              <a:t> </a:t>
            </a:r>
            <a:r>
              <a:rPr lang="en-GB" sz="1300">
                <a:solidFill>
                  <a:srgbClr val="1B2B68"/>
                </a:solidFill>
                <a:highlight>
                  <a:srgbClr val="C9DAF8"/>
                </a:highlight>
                <a:latin typeface="Georgia"/>
                <a:ea typeface="Georgia"/>
                <a:cs typeface="Georgia"/>
                <a:sym typeface="Georgia"/>
              </a:rPr>
              <a:t>L’étymologie latine du mot </a:t>
            </a:r>
            <a:r>
              <a:rPr b="1" lang="en-GB" sz="1300">
                <a:solidFill>
                  <a:srgbClr val="1B2B68"/>
                </a:solidFill>
                <a:highlight>
                  <a:srgbClr val="C9DAF8"/>
                </a:highlight>
                <a:latin typeface="Georgia"/>
                <a:ea typeface="Georgia"/>
                <a:cs typeface="Georgia"/>
                <a:sym typeface="Georgia"/>
              </a:rPr>
              <a:t>travail</a:t>
            </a:r>
            <a:r>
              <a:rPr lang="en-GB" sz="1300">
                <a:solidFill>
                  <a:srgbClr val="1B2B68"/>
                </a:solidFill>
                <a:highlight>
                  <a:srgbClr val="C9DAF8"/>
                </a:highlight>
                <a:latin typeface="Georgia"/>
                <a:ea typeface="Georgia"/>
                <a:cs typeface="Georgia"/>
                <a:sym typeface="Georgia"/>
              </a:rPr>
              <a:t>, « tripalium », signifie « </a:t>
            </a:r>
            <a:r>
              <a:rPr b="1" lang="en-GB" sz="1300">
                <a:solidFill>
                  <a:srgbClr val="1B2B68"/>
                </a:solidFill>
                <a:highlight>
                  <a:srgbClr val="C9DAF8"/>
                </a:highlight>
                <a:latin typeface="Georgia"/>
                <a:ea typeface="Georgia"/>
                <a:cs typeface="Georgia"/>
                <a:sym typeface="Georgia"/>
              </a:rPr>
              <a:t>instrument de torture</a:t>
            </a:r>
            <a:r>
              <a:rPr lang="en-GB" sz="1300">
                <a:solidFill>
                  <a:srgbClr val="1B2B68"/>
                </a:solidFill>
                <a:highlight>
                  <a:srgbClr val="C9DAF8"/>
                </a:highlight>
                <a:latin typeface="Georgia"/>
                <a:ea typeface="Georgia"/>
                <a:cs typeface="Georgia"/>
                <a:sym typeface="Georgia"/>
              </a:rPr>
              <a:t> ». En outre, c’est une action liée à la souffrance et qui possède une dimension fortement négative. Par définition, le travail est une activité de transformation de la nature qui a pour effet de transformer l’Homme lui-même. Pour Blaise Pascal, c’est un divertissement qui occupe une grande partie de la vie des Hommes et qui permet de masquer les problèmes essentiels de l’existence humaine. On définit une contrainte comme étant est une chose imposée par l’extérieur contre la volonté d’un individu.</a:t>
            </a:r>
            <a:endParaRPr sz="1300">
              <a:solidFill>
                <a:srgbClr val="1B2B68"/>
              </a:solidFill>
              <a:highlight>
                <a:srgbClr val="C9DAF8"/>
              </a:highlight>
              <a:latin typeface="Georgia"/>
              <a:ea typeface="Georgia"/>
              <a:cs typeface="Georgia"/>
              <a:sym typeface="Georgia"/>
            </a:endParaRPr>
          </a:p>
          <a:p>
            <a:pPr indent="0" lvl="0" marL="0" rtl="0" algn="just">
              <a:lnSpc>
                <a:spcPct val="150000"/>
              </a:lnSpc>
              <a:spcBef>
                <a:spcPts val="0"/>
              </a:spcBef>
              <a:spcAft>
                <a:spcPts val="0"/>
              </a:spcAft>
              <a:buNone/>
            </a:pPr>
            <a:r>
              <a:rPr lang="en-GB" sz="1300">
                <a:highlight>
                  <a:srgbClr val="D9EAD3"/>
                </a:highlight>
                <a:latin typeface="Georgia"/>
                <a:ea typeface="Georgia"/>
                <a:cs typeface="Georgia"/>
                <a:sym typeface="Georgia"/>
              </a:rPr>
              <a:t>On peut donc se demander est-ce que l’Homme est </a:t>
            </a:r>
            <a:r>
              <a:rPr b="1" lang="en-GB" sz="1300">
                <a:highlight>
                  <a:srgbClr val="D9EAD3"/>
                </a:highlight>
                <a:latin typeface="Georgia"/>
                <a:ea typeface="Georgia"/>
                <a:cs typeface="Georgia"/>
                <a:sym typeface="Georgia"/>
              </a:rPr>
              <a:t>contraint ou obligé</a:t>
            </a:r>
            <a:r>
              <a:rPr lang="en-GB" sz="1300">
                <a:highlight>
                  <a:srgbClr val="D9EAD3"/>
                </a:highlight>
                <a:latin typeface="Georgia"/>
                <a:ea typeface="Georgia"/>
                <a:cs typeface="Georgia"/>
                <a:sym typeface="Georgia"/>
              </a:rPr>
              <a:t> de travailler ?</a:t>
            </a:r>
            <a:r>
              <a:rPr lang="en-GB" sz="1300">
                <a:latin typeface="Georgia"/>
                <a:ea typeface="Georgia"/>
                <a:cs typeface="Georgia"/>
                <a:sym typeface="Georgia"/>
              </a:rPr>
              <a:t> </a:t>
            </a:r>
            <a:r>
              <a:rPr lang="en-GB" sz="1300">
                <a:highlight>
                  <a:srgbClr val="D9D2E9"/>
                </a:highlight>
                <a:latin typeface="Georgia"/>
                <a:ea typeface="Georgia"/>
                <a:cs typeface="Georgia"/>
                <a:sym typeface="Georgia"/>
              </a:rPr>
              <a:t>Dans un premier temps, nous nous demanderons si </a:t>
            </a:r>
            <a:r>
              <a:rPr b="1" lang="en-GB" sz="1300">
                <a:highlight>
                  <a:srgbClr val="D9D2E9"/>
                </a:highlight>
                <a:latin typeface="Georgia"/>
                <a:ea typeface="Georgia"/>
                <a:cs typeface="Georgia"/>
                <a:sym typeface="Georgia"/>
              </a:rPr>
              <a:t>le travail n’est qu’une activité imposée par l’extérieur contre la volonté de l’Homme</a:t>
            </a:r>
            <a:r>
              <a:rPr lang="en-GB" sz="1300">
                <a:highlight>
                  <a:srgbClr val="D9D2E9"/>
                </a:highlight>
                <a:latin typeface="Georgia"/>
                <a:ea typeface="Georgia"/>
                <a:cs typeface="Georgia"/>
                <a:sym typeface="Georgia"/>
              </a:rPr>
              <a:t>, puis dans un deuxième temps nous nous interrogerons sur </a:t>
            </a:r>
            <a:r>
              <a:rPr b="1" lang="en-GB" sz="1300">
                <a:highlight>
                  <a:srgbClr val="D9D2E9"/>
                </a:highlight>
                <a:latin typeface="Georgia"/>
                <a:ea typeface="Georgia"/>
                <a:cs typeface="Georgia"/>
                <a:sym typeface="Georgia"/>
              </a:rPr>
              <a:t>le fait que le travail est une activité que l’être humain s’impose librement à lui-même</a:t>
            </a:r>
            <a:r>
              <a:rPr lang="en-GB" sz="1300">
                <a:highlight>
                  <a:srgbClr val="D9D2E9"/>
                </a:highlight>
                <a:latin typeface="Georgia"/>
                <a:ea typeface="Georgia"/>
                <a:cs typeface="Georgia"/>
                <a:sym typeface="Georgia"/>
              </a:rPr>
              <a:t>.</a:t>
            </a:r>
            <a:endParaRPr sz="1300">
              <a:highlight>
                <a:srgbClr val="D9D2E9"/>
              </a:highlight>
            </a:endParaRPr>
          </a:p>
          <a:p>
            <a:pPr indent="0" lvl="0" marL="0" rtl="0" algn="just">
              <a:lnSpc>
                <a:spcPct val="150000"/>
              </a:lnSpc>
              <a:spcBef>
                <a:spcPts val="0"/>
              </a:spcBef>
              <a:spcAft>
                <a:spcPts val="0"/>
              </a:spcAft>
              <a:buNone/>
            </a:pPr>
            <a:r>
              <a:t/>
            </a:r>
            <a:endParaRPr sz="1300">
              <a:highlight>
                <a:srgbClr val="C9DAF8"/>
              </a:highlight>
              <a:latin typeface="Georgia"/>
              <a:ea typeface="Georgia"/>
              <a:cs typeface="Georgia"/>
              <a:sym typeface="Georgia"/>
            </a:endParaRPr>
          </a:p>
          <a:p>
            <a:pPr indent="0" lvl="0" marL="0" rtl="0" algn="l">
              <a:spcBef>
                <a:spcPts val="0"/>
              </a:spcBef>
              <a:spcAft>
                <a:spcPts val="1600"/>
              </a:spcAft>
              <a:buNone/>
            </a:pPr>
            <a:r>
              <a:t/>
            </a:r>
            <a:endParaRPr sz="1300"/>
          </a:p>
        </p:txBody>
      </p:sp>
      <p:sp>
        <p:nvSpPr>
          <p:cNvPr id="195" name="Google Shape;195;p41"/>
          <p:cNvSpPr txBox="1"/>
          <p:nvPr/>
        </p:nvSpPr>
        <p:spPr>
          <a:xfrm>
            <a:off x="625650" y="386125"/>
            <a:ext cx="7715400" cy="533400"/>
          </a:xfrm>
          <a:prstGeom prst="rect">
            <a:avLst/>
          </a:prstGeom>
          <a:noFill/>
          <a:ln>
            <a:noFill/>
          </a:ln>
        </p:spPr>
        <p:txBody>
          <a:bodyPr anchorCtr="0" anchor="t" bIns="91425" lIns="91425" spcFirstLastPara="1" rIns="91425" wrap="square" tIns="91425">
            <a:noAutofit/>
          </a:bodyPr>
          <a:lstStyle/>
          <a:p>
            <a:pPr indent="0" lvl="0" marL="0" rtl="0" algn="just">
              <a:lnSpc>
                <a:spcPct val="115000"/>
              </a:lnSpc>
              <a:spcBef>
                <a:spcPts val="0"/>
              </a:spcBef>
              <a:spcAft>
                <a:spcPts val="0"/>
              </a:spcAft>
              <a:buNone/>
            </a:pPr>
            <a:r>
              <a:rPr b="1" lang="en-GB" sz="1300">
                <a:latin typeface="Georgia"/>
                <a:ea typeface="Georgia"/>
                <a:cs typeface="Georgia"/>
                <a:sym typeface="Georgia"/>
              </a:rPr>
              <a:t>Sujet : Le travail n’est-il qu’une contrainte?</a:t>
            </a:r>
            <a:endParaRPr b="1" sz="1300">
              <a:latin typeface="Georgia"/>
              <a:ea typeface="Georgia"/>
              <a:cs typeface="Georgia"/>
              <a:sym typeface="Georgia"/>
            </a:endParaRPr>
          </a:p>
          <a:p>
            <a:pPr indent="0" lvl="0" marL="0" rtl="0" algn="just">
              <a:lnSpc>
                <a:spcPct val="115000"/>
              </a:lnSpc>
              <a:spcBef>
                <a:spcPts val="1200"/>
              </a:spcBef>
              <a:spcAft>
                <a:spcPts val="1200"/>
              </a:spcAft>
              <a:buNone/>
            </a:pPr>
            <a:r>
              <a:t/>
            </a:r>
            <a:endParaRPr sz="1300">
              <a:solidFill>
                <a:srgbClr val="1B2B68"/>
              </a:solidFill>
              <a:latin typeface="Georgia"/>
              <a:ea typeface="Georgia"/>
              <a:cs typeface="Georgia"/>
              <a:sym typeface="Georgia"/>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77" name="Shape 77"/>
        <p:cNvGrpSpPr/>
        <p:nvPr/>
      </p:nvGrpSpPr>
      <p:grpSpPr>
        <a:xfrm>
          <a:off x="0" y="0"/>
          <a:ext cx="0" cy="0"/>
          <a:chOff x="0" y="0"/>
          <a:chExt cx="0" cy="0"/>
        </a:xfrm>
      </p:grpSpPr>
      <p:sp>
        <p:nvSpPr>
          <p:cNvPr id="78" name="Google Shape;78;p24"/>
          <p:cNvSpPr txBox="1"/>
          <p:nvPr>
            <p:ph type="title"/>
          </p:nvPr>
        </p:nvSpPr>
        <p:spPr>
          <a:xfrm>
            <a:off x="934075" y="445025"/>
            <a:ext cx="72000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GB">
                <a:solidFill>
                  <a:srgbClr val="1B2B68"/>
                </a:solidFill>
                <a:highlight>
                  <a:srgbClr val="FFFFFF"/>
                </a:highlight>
              </a:rPr>
              <a:t>La dissertation en philosophie </a:t>
            </a:r>
            <a:endParaRPr/>
          </a:p>
        </p:txBody>
      </p:sp>
      <p:sp>
        <p:nvSpPr>
          <p:cNvPr id="79" name="Google Shape;79;p24"/>
          <p:cNvSpPr txBox="1"/>
          <p:nvPr>
            <p:ph idx="1" type="body"/>
          </p:nvPr>
        </p:nvSpPr>
        <p:spPr>
          <a:xfrm>
            <a:off x="4272475" y="1860150"/>
            <a:ext cx="4509300" cy="2108400"/>
          </a:xfrm>
          <a:prstGeom prst="rect">
            <a:avLst/>
          </a:prstGeom>
        </p:spPr>
        <p:txBody>
          <a:bodyPr anchorCtr="0" anchor="t" bIns="91425" lIns="91425" spcFirstLastPara="1" rIns="91425" wrap="square" tIns="91425">
            <a:noAutofit/>
          </a:bodyPr>
          <a:lstStyle/>
          <a:p>
            <a:pPr indent="0" lvl="0" marL="0" rtl="0" algn="ctr">
              <a:lnSpc>
                <a:spcPct val="150000"/>
              </a:lnSpc>
              <a:spcBef>
                <a:spcPts val="0"/>
              </a:spcBef>
              <a:spcAft>
                <a:spcPts val="0"/>
              </a:spcAft>
              <a:buNone/>
            </a:pPr>
            <a:r>
              <a:rPr lang="en-GB">
                <a:highlight>
                  <a:srgbClr val="FFFFFF"/>
                </a:highlight>
              </a:rPr>
              <a:t>Épreuve reine en philosophie, </a:t>
            </a:r>
            <a:r>
              <a:rPr lang="en-GB">
                <a:highlight>
                  <a:schemeClr val="lt1"/>
                </a:highlight>
              </a:rPr>
              <a:t>l</a:t>
            </a:r>
            <a:r>
              <a:rPr lang="en-GB">
                <a:highlight>
                  <a:schemeClr val="lt1"/>
                </a:highlight>
              </a:rPr>
              <a:t>a dissertation </a:t>
            </a:r>
            <a:r>
              <a:rPr lang="en-GB">
                <a:highlight>
                  <a:srgbClr val="FFFFFF"/>
                </a:highlight>
              </a:rPr>
              <a:t>vise à présenter une réponse argumentée à partir d’un sujet donné. </a:t>
            </a:r>
            <a:endParaRPr>
              <a:solidFill>
                <a:srgbClr val="1B2B68"/>
              </a:solidFill>
              <a:highlight>
                <a:srgbClr val="FFFFFF"/>
              </a:highlight>
            </a:endParaRPr>
          </a:p>
          <a:p>
            <a:pPr indent="0" lvl="0" marL="0" rtl="0" algn="ctr">
              <a:lnSpc>
                <a:spcPct val="150000"/>
              </a:lnSpc>
              <a:spcBef>
                <a:spcPts val="1600"/>
              </a:spcBef>
              <a:spcAft>
                <a:spcPts val="1600"/>
              </a:spcAft>
              <a:buNone/>
            </a:pPr>
            <a:r>
              <a:t/>
            </a:r>
            <a:endParaRPr sz="1750">
              <a:solidFill>
                <a:srgbClr val="555555"/>
              </a:solidFill>
              <a:highlight>
                <a:srgbClr val="FFFFFF"/>
              </a:highlight>
            </a:endParaRPr>
          </a:p>
        </p:txBody>
      </p:sp>
      <p:pic>
        <p:nvPicPr>
          <p:cNvPr id="80" name="Google Shape;80;p24"/>
          <p:cNvPicPr preferRelativeResize="0"/>
          <p:nvPr/>
        </p:nvPicPr>
        <p:blipFill rotWithShape="1">
          <a:blip r:embed="rId3">
            <a:alphaModFix/>
          </a:blip>
          <a:srcRect b="11812" l="249" r="0" t="1269"/>
          <a:stretch/>
        </p:blipFill>
        <p:spPr>
          <a:xfrm rot="-512684">
            <a:off x="413164" y="1529218"/>
            <a:ext cx="3522697" cy="2461792"/>
          </a:xfrm>
          <a:prstGeom prst="rect">
            <a:avLst/>
          </a:prstGeom>
          <a:noFill/>
          <a:ln>
            <a:noFill/>
          </a:ln>
          <a:effectLst>
            <a:outerShdw blurRad="57150" rotWithShape="0" algn="bl" dir="5400000" dist="19050">
              <a:srgbClr val="000000">
                <a:alpha val="50000"/>
              </a:srgbClr>
            </a:outerShdw>
          </a:effectLst>
        </p:spPr>
      </p:pic>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99" name="Shape 199"/>
        <p:cNvGrpSpPr/>
        <p:nvPr/>
      </p:nvGrpSpPr>
      <p:grpSpPr>
        <a:xfrm>
          <a:off x="0" y="0"/>
          <a:ext cx="0" cy="0"/>
          <a:chOff x="0" y="0"/>
          <a:chExt cx="0" cy="0"/>
        </a:xfrm>
      </p:grpSpPr>
      <p:sp>
        <p:nvSpPr>
          <p:cNvPr id="200" name="Google Shape;200;p42"/>
          <p:cNvSpPr txBox="1"/>
          <p:nvPr>
            <p:ph type="title"/>
          </p:nvPr>
        </p:nvSpPr>
        <p:spPr>
          <a:xfrm>
            <a:off x="934075" y="273575"/>
            <a:ext cx="72000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GB"/>
              <a:t>2. Le développement </a:t>
            </a:r>
            <a:endParaRPr/>
          </a:p>
        </p:txBody>
      </p:sp>
      <p:sp>
        <p:nvSpPr>
          <p:cNvPr id="201" name="Google Shape;201;p42"/>
          <p:cNvSpPr txBox="1"/>
          <p:nvPr>
            <p:ph idx="1" type="body"/>
          </p:nvPr>
        </p:nvSpPr>
        <p:spPr>
          <a:xfrm>
            <a:off x="599375" y="899850"/>
            <a:ext cx="7611000" cy="3797400"/>
          </a:xfrm>
          <a:prstGeom prst="rect">
            <a:avLst/>
          </a:prstGeom>
        </p:spPr>
        <p:txBody>
          <a:bodyPr anchorCtr="0" anchor="t" bIns="91425" lIns="91425" spcFirstLastPara="1" rIns="91425" wrap="square" tIns="91425">
            <a:noAutofit/>
          </a:bodyPr>
          <a:lstStyle/>
          <a:p>
            <a:pPr indent="-342900" lvl="0" marL="457200" rtl="0" algn="l">
              <a:lnSpc>
                <a:spcPct val="100000"/>
              </a:lnSpc>
              <a:spcBef>
                <a:spcPts val="0"/>
              </a:spcBef>
              <a:spcAft>
                <a:spcPts val="0"/>
              </a:spcAft>
              <a:buClr>
                <a:srgbClr val="6AA84F"/>
              </a:buClr>
              <a:buSzPts val="1800"/>
              <a:buChar char="✓"/>
            </a:pPr>
            <a:r>
              <a:rPr lang="en-GB"/>
              <a:t>Apporter deux à trois sous-parties pour chaque grande partie. </a:t>
            </a:r>
            <a:endParaRPr/>
          </a:p>
          <a:p>
            <a:pPr indent="-342900" lvl="0" marL="457200" rtl="0" algn="l">
              <a:lnSpc>
                <a:spcPct val="100000"/>
              </a:lnSpc>
              <a:spcBef>
                <a:spcPts val="1600"/>
              </a:spcBef>
              <a:spcAft>
                <a:spcPts val="0"/>
              </a:spcAft>
              <a:buClr>
                <a:srgbClr val="6AA84F"/>
              </a:buClr>
              <a:buSzPts val="1800"/>
              <a:buChar char="✓"/>
            </a:pPr>
            <a:r>
              <a:rPr lang="en-GB"/>
              <a:t>Utiliser le format suivant :</a:t>
            </a:r>
            <a:endParaRPr/>
          </a:p>
          <a:p>
            <a:pPr indent="0" lvl="0" marL="0" rtl="0" algn="l">
              <a:lnSpc>
                <a:spcPct val="150000"/>
              </a:lnSpc>
              <a:spcBef>
                <a:spcPts val="1600"/>
              </a:spcBef>
              <a:spcAft>
                <a:spcPts val="0"/>
              </a:spcAft>
              <a:buNone/>
            </a:pPr>
            <a:r>
              <a:rPr b="1" lang="en-GB" sz="1200">
                <a:latin typeface="Arial"/>
                <a:ea typeface="Arial"/>
                <a:cs typeface="Arial"/>
                <a:sym typeface="Arial"/>
              </a:rPr>
              <a:t>I) Partie 1</a:t>
            </a:r>
            <a:endParaRPr b="1" sz="1200">
              <a:latin typeface="Arial"/>
              <a:ea typeface="Arial"/>
              <a:cs typeface="Arial"/>
              <a:sym typeface="Arial"/>
            </a:endParaRPr>
          </a:p>
          <a:p>
            <a:pPr indent="-304800" lvl="0" marL="457200" rtl="0" algn="l">
              <a:lnSpc>
                <a:spcPct val="150000"/>
              </a:lnSpc>
              <a:spcBef>
                <a:spcPts val="0"/>
              </a:spcBef>
              <a:spcAft>
                <a:spcPts val="0"/>
              </a:spcAft>
              <a:buSzPts val="1200"/>
              <a:buFont typeface="Arial"/>
              <a:buAutoNum type="alphaLcParenR"/>
            </a:pPr>
            <a:r>
              <a:rPr b="1" lang="en-GB" sz="1200">
                <a:latin typeface="Arial"/>
                <a:ea typeface="Arial"/>
                <a:cs typeface="Arial"/>
                <a:sym typeface="Arial"/>
              </a:rPr>
              <a:t>Sous-partie 1</a:t>
            </a:r>
            <a:endParaRPr b="1" sz="1200">
              <a:latin typeface="Arial"/>
              <a:ea typeface="Arial"/>
              <a:cs typeface="Arial"/>
              <a:sym typeface="Arial"/>
            </a:endParaRPr>
          </a:p>
          <a:p>
            <a:pPr indent="-304800" lvl="0" marL="457200" rtl="0" algn="l">
              <a:lnSpc>
                <a:spcPct val="150000"/>
              </a:lnSpc>
              <a:spcBef>
                <a:spcPts val="0"/>
              </a:spcBef>
              <a:spcAft>
                <a:spcPts val="0"/>
              </a:spcAft>
              <a:buClr>
                <a:srgbClr val="1B2B68"/>
              </a:buClr>
              <a:buSzPts val="1200"/>
              <a:buFont typeface="Arial"/>
              <a:buChar char="●"/>
            </a:pPr>
            <a:r>
              <a:rPr b="1" lang="en-GB" sz="1200">
                <a:highlight>
                  <a:srgbClr val="FCE5CD"/>
                </a:highlight>
                <a:latin typeface="Arial"/>
                <a:ea typeface="Arial"/>
                <a:cs typeface="Arial"/>
                <a:sym typeface="Arial"/>
              </a:rPr>
              <a:t>Argument 1 </a:t>
            </a:r>
            <a:endParaRPr b="1" sz="1200">
              <a:highlight>
                <a:srgbClr val="D9EAD3"/>
              </a:highlight>
              <a:latin typeface="Arial"/>
              <a:ea typeface="Arial"/>
              <a:cs typeface="Arial"/>
              <a:sym typeface="Arial"/>
            </a:endParaRPr>
          </a:p>
          <a:p>
            <a:pPr indent="-304800" lvl="0" marL="457200" rtl="0" algn="l">
              <a:lnSpc>
                <a:spcPct val="150000"/>
              </a:lnSpc>
              <a:spcBef>
                <a:spcPts val="0"/>
              </a:spcBef>
              <a:spcAft>
                <a:spcPts val="0"/>
              </a:spcAft>
              <a:buClr>
                <a:srgbClr val="1B2B68"/>
              </a:buClr>
              <a:buSzPts val="1200"/>
              <a:buFont typeface="Arial"/>
              <a:buChar char="●"/>
            </a:pPr>
            <a:r>
              <a:rPr b="1" lang="en-GB" sz="1200">
                <a:highlight>
                  <a:srgbClr val="D9EAD3"/>
                </a:highlight>
                <a:latin typeface="Arial"/>
                <a:ea typeface="Arial"/>
                <a:cs typeface="Arial"/>
                <a:sym typeface="Arial"/>
              </a:rPr>
              <a:t> Exemple 1 </a:t>
            </a:r>
            <a:endParaRPr b="1" sz="1200">
              <a:highlight>
                <a:srgbClr val="D9EAD3"/>
              </a:highlight>
              <a:latin typeface="Arial"/>
              <a:ea typeface="Arial"/>
              <a:cs typeface="Arial"/>
              <a:sym typeface="Arial"/>
            </a:endParaRPr>
          </a:p>
          <a:p>
            <a:pPr indent="-304800" lvl="0" marL="457200" rtl="0" algn="l">
              <a:lnSpc>
                <a:spcPct val="150000"/>
              </a:lnSpc>
              <a:spcBef>
                <a:spcPts val="0"/>
              </a:spcBef>
              <a:spcAft>
                <a:spcPts val="0"/>
              </a:spcAft>
              <a:buClr>
                <a:srgbClr val="1B2B68"/>
              </a:buClr>
              <a:buSzPts val="1200"/>
              <a:buFont typeface="Arial"/>
              <a:buChar char="●"/>
            </a:pPr>
            <a:r>
              <a:rPr b="1" lang="en-GB" sz="1200">
                <a:highlight>
                  <a:srgbClr val="D9D2E9"/>
                </a:highlight>
                <a:latin typeface="Arial"/>
                <a:ea typeface="Arial"/>
                <a:cs typeface="Arial"/>
                <a:sym typeface="Arial"/>
              </a:rPr>
              <a:t>Conclusion </a:t>
            </a:r>
            <a:endParaRPr b="1" sz="1200">
              <a:latin typeface="Arial"/>
              <a:ea typeface="Arial"/>
              <a:cs typeface="Arial"/>
              <a:sym typeface="Arial"/>
            </a:endParaRPr>
          </a:p>
          <a:p>
            <a:pPr indent="0" lvl="0" marL="0" rtl="0" algn="l">
              <a:lnSpc>
                <a:spcPct val="150000"/>
              </a:lnSpc>
              <a:spcBef>
                <a:spcPts val="0"/>
              </a:spcBef>
              <a:spcAft>
                <a:spcPts val="0"/>
              </a:spcAft>
              <a:buNone/>
            </a:pPr>
            <a:r>
              <a:t/>
            </a:r>
            <a:endParaRPr b="1" sz="500">
              <a:latin typeface="Arial"/>
              <a:ea typeface="Arial"/>
              <a:cs typeface="Arial"/>
              <a:sym typeface="Arial"/>
            </a:endParaRPr>
          </a:p>
          <a:p>
            <a:pPr indent="-304800" lvl="0" marL="457200" rtl="0" algn="l">
              <a:lnSpc>
                <a:spcPct val="150000"/>
              </a:lnSpc>
              <a:spcBef>
                <a:spcPts val="0"/>
              </a:spcBef>
              <a:spcAft>
                <a:spcPts val="0"/>
              </a:spcAft>
              <a:buClr>
                <a:srgbClr val="1B2B68"/>
              </a:buClr>
              <a:buSzPts val="1200"/>
              <a:buFont typeface="Arial"/>
              <a:buChar char="●"/>
            </a:pPr>
            <a:r>
              <a:rPr b="1" lang="en-GB" sz="1200">
                <a:highlight>
                  <a:srgbClr val="FCE5CD"/>
                </a:highlight>
                <a:latin typeface="Arial"/>
                <a:ea typeface="Arial"/>
                <a:cs typeface="Arial"/>
                <a:sym typeface="Arial"/>
              </a:rPr>
              <a:t>Argument 2 </a:t>
            </a:r>
            <a:endParaRPr b="1" sz="1200">
              <a:highlight>
                <a:srgbClr val="D9EAD3"/>
              </a:highlight>
              <a:latin typeface="Arial"/>
              <a:ea typeface="Arial"/>
              <a:cs typeface="Arial"/>
              <a:sym typeface="Arial"/>
            </a:endParaRPr>
          </a:p>
          <a:p>
            <a:pPr indent="-304800" lvl="0" marL="457200" rtl="0" algn="l">
              <a:lnSpc>
                <a:spcPct val="150000"/>
              </a:lnSpc>
              <a:spcBef>
                <a:spcPts val="0"/>
              </a:spcBef>
              <a:spcAft>
                <a:spcPts val="0"/>
              </a:spcAft>
              <a:buClr>
                <a:srgbClr val="1B2B68"/>
              </a:buClr>
              <a:buSzPts val="1200"/>
              <a:buFont typeface="Arial"/>
              <a:buChar char="●"/>
            </a:pPr>
            <a:r>
              <a:rPr b="1" lang="en-GB" sz="1200">
                <a:highlight>
                  <a:srgbClr val="D9EAD3"/>
                </a:highlight>
                <a:latin typeface="Arial"/>
                <a:ea typeface="Arial"/>
                <a:cs typeface="Arial"/>
                <a:sym typeface="Arial"/>
              </a:rPr>
              <a:t> Exemple 2</a:t>
            </a:r>
            <a:endParaRPr b="1" sz="1200">
              <a:highlight>
                <a:srgbClr val="D9EAD3"/>
              </a:highlight>
              <a:latin typeface="Arial"/>
              <a:ea typeface="Arial"/>
              <a:cs typeface="Arial"/>
              <a:sym typeface="Arial"/>
            </a:endParaRPr>
          </a:p>
          <a:p>
            <a:pPr indent="-304800" lvl="0" marL="457200" rtl="0" algn="l">
              <a:lnSpc>
                <a:spcPct val="150000"/>
              </a:lnSpc>
              <a:spcBef>
                <a:spcPts val="0"/>
              </a:spcBef>
              <a:spcAft>
                <a:spcPts val="0"/>
              </a:spcAft>
              <a:buClr>
                <a:srgbClr val="1B2B68"/>
              </a:buClr>
              <a:buSzPts val="1200"/>
              <a:buFont typeface="Arial"/>
              <a:buChar char="●"/>
            </a:pPr>
            <a:r>
              <a:rPr b="1" lang="en-GB" sz="1200">
                <a:highlight>
                  <a:srgbClr val="D9D2E9"/>
                </a:highlight>
                <a:latin typeface="Arial"/>
                <a:ea typeface="Arial"/>
                <a:cs typeface="Arial"/>
                <a:sym typeface="Arial"/>
              </a:rPr>
              <a:t>Conclusion</a:t>
            </a:r>
            <a:endParaRPr b="1" sz="1200">
              <a:highlight>
                <a:srgbClr val="D9D2E9"/>
              </a:highlight>
              <a:latin typeface="Arial"/>
              <a:ea typeface="Arial"/>
              <a:cs typeface="Arial"/>
              <a:sym typeface="Arial"/>
            </a:endParaRPr>
          </a:p>
          <a:p>
            <a:pPr indent="0" lvl="0" marL="0" rtl="0" algn="l">
              <a:lnSpc>
                <a:spcPct val="150000"/>
              </a:lnSpc>
              <a:spcBef>
                <a:spcPts val="0"/>
              </a:spcBef>
              <a:spcAft>
                <a:spcPts val="0"/>
              </a:spcAft>
              <a:buNone/>
            </a:pPr>
            <a:r>
              <a:rPr b="1" lang="en-GB" sz="1200">
                <a:latin typeface="Arial"/>
                <a:ea typeface="Arial"/>
                <a:cs typeface="Arial"/>
                <a:sym typeface="Arial"/>
              </a:rPr>
              <a:t>…</a:t>
            </a:r>
            <a:endParaRPr b="1" sz="1200">
              <a:latin typeface="Arial"/>
              <a:ea typeface="Arial"/>
              <a:cs typeface="Arial"/>
              <a:sym typeface="Arial"/>
            </a:endParaRPr>
          </a:p>
          <a:p>
            <a:pPr indent="0" lvl="0" marL="0" rtl="0" algn="l">
              <a:lnSpc>
                <a:spcPct val="150000"/>
              </a:lnSpc>
              <a:spcBef>
                <a:spcPts val="0"/>
              </a:spcBef>
              <a:spcAft>
                <a:spcPts val="0"/>
              </a:spcAft>
              <a:buNone/>
            </a:pPr>
            <a:r>
              <a:rPr b="1" lang="en-GB" sz="1200">
                <a:latin typeface="Arial"/>
                <a:ea typeface="Arial"/>
                <a:cs typeface="Arial"/>
                <a:sym typeface="Arial"/>
              </a:rPr>
              <a:t>TRANSITION</a:t>
            </a:r>
            <a:endParaRPr b="1" sz="1200">
              <a:latin typeface="Arial"/>
              <a:ea typeface="Arial"/>
              <a:cs typeface="Arial"/>
              <a:sym typeface="Arial"/>
            </a:endParaRPr>
          </a:p>
          <a:p>
            <a:pPr indent="0" lvl="0" marL="0" rtl="0" algn="l">
              <a:lnSpc>
                <a:spcPct val="150000"/>
              </a:lnSpc>
              <a:spcBef>
                <a:spcPts val="0"/>
              </a:spcBef>
              <a:spcAft>
                <a:spcPts val="0"/>
              </a:spcAft>
              <a:buNone/>
            </a:pPr>
            <a:r>
              <a:rPr b="1" lang="en-GB" sz="1200">
                <a:latin typeface="Arial"/>
                <a:ea typeface="Arial"/>
                <a:cs typeface="Arial"/>
                <a:sym typeface="Arial"/>
              </a:rPr>
              <a:t>II) Partie 2</a:t>
            </a:r>
            <a:endParaRPr b="1" sz="1200">
              <a:latin typeface="Arial"/>
              <a:ea typeface="Arial"/>
              <a:cs typeface="Arial"/>
              <a:sym typeface="Arial"/>
            </a:endParaRPr>
          </a:p>
          <a:p>
            <a:pPr indent="0" lvl="0" marL="0" rtl="0" algn="l">
              <a:lnSpc>
                <a:spcPct val="100000"/>
              </a:lnSpc>
              <a:spcBef>
                <a:spcPts val="0"/>
              </a:spcBef>
              <a:spcAft>
                <a:spcPts val="0"/>
              </a:spcAft>
              <a:buNone/>
            </a:pPr>
            <a:r>
              <a:t/>
            </a:r>
            <a:endParaRPr/>
          </a:p>
          <a:p>
            <a:pPr indent="0" lvl="0" marL="0" rtl="0" algn="l">
              <a:lnSpc>
                <a:spcPct val="100000"/>
              </a:lnSpc>
              <a:spcBef>
                <a:spcPts val="1600"/>
              </a:spcBef>
              <a:spcAft>
                <a:spcPts val="0"/>
              </a:spcAft>
              <a:buNone/>
            </a:pPr>
            <a:r>
              <a:t/>
            </a:r>
            <a:endParaRPr/>
          </a:p>
          <a:p>
            <a:pPr indent="0" lvl="0" marL="0" rtl="0" algn="l">
              <a:lnSpc>
                <a:spcPct val="100000"/>
              </a:lnSpc>
              <a:spcBef>
                <a:spcPts val="1600"/>
              </a:spcBef>
              <a:spcAft>
                <a:spcPts val="0"/>
              </a:spcAft>
              <a:buNone/>
            </a:pPr>
            <a:r>
              <a:t/>
            </a:r>
            <a:endParaRPr/>
          </a:p>
          <a:p>
            <a:pPr indent="0" lvl="0" marL="0" rtl="0" algn="l">
              <a:lnSpc>
                <a:spcPct val="100000"/>
              </a:lnSpc>
              <a:spcBef>
                <a:spcPts val="1600"/>
              </a:spcBef>
              <a:spcAft>
                <a:spcPts val="0"/>
              </a:spcAft>
              <a:buNone/>
            </a:pPr>
            <a:r>
              <a:t/>
            </a:r>
            <a:endParaRPr/>
          </a:p>
          <a:p>
            <a:pPr indent="0" lvl="0" marL="0" rtl="0" algn="l">
              <a:lnSpc>
                <a:spcPct val="100000"/>
              </a:lnSpc>
              <a:spcBef>
                <a:spcPts val="1600"/>
              </a:spcBef>
              <a:spcAft>
                <a:spcPts val="0"/>
              </a:spcAft>
              <a:buNone/>
            </a:pPr>
            <a:r>
              <a:t/>
            </a:r>
            <a:endParaRPr sz="1300"/>
          </a:p>
          <a:p>
            <a:pPr indent="0" lvl="0" marL="0" rtl="0" algn="l">
              <a:lnSpc>
                <a:spcPct val="100000"/>
              </a:lnSpc>
              <a:spcBef>
                <a:spcPts val="1600"/>
              </a:spcBef>
              <a:spcAft>
                <a:spcPts val="1600"/>
              </a:spcAft>
              <a:buNone/>
            </a:pPr>
            <a:r>
              <a:t/>
            </a:r>
            <a:endParaRPr/>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05" name="Shape 205"/>
        <p:cNvGrpSpPr/>
        <p:nvPr/>
      </p:nvGrpSpPr>
      <p:grpSpPr>
        <a:xfrm>
          <a:off x="0" y="0"/>
          <a:ext cx="0" cy="0"/>
          <a:chOff x="0" y="0"/>
          <a:chExt cx="0" cy="0"/>
        </a:xfrm>
      </p:grpSpPr>
      <p:sp>
        <p:nvSpPr>
          <p:cNvPr id="206" name="Google Shape;206;p43"/>
          <p:cNvSpPr txBox="1"/>
          <p:nvPr>
            <p:ph idx="1" type="body"/>
          </p:nvPr>
        </p:nvSpPr>
        <p:spPr>
          <a:xfrm>
            <a:off x="398275" y="1697625"/>
            <a:ext cx="8288100" cy="3156600"/>
          </a:xfrm>
          <a:prstGeom prst="rect">
            <a:avLst/>
          </a:prstGeom>
          <a:effectLst>
            <a:outerShdw blurRad="57150" rotWithShape="0" algn="bl" dir="5400000" dist="19050">
              <a:srgbClr val="000000">
                <a:alpha val="50000"/>
              </a:srgbClr>
            </a:outerShdw>
          </a:effectLst>
        </p:spPr>
        <p:txBody>
          <a:bodyPr anchorCtr="0" anchor="t" bIns="91425" lIns="91425" spcFirstLastPara="1" rIns="91425" wrap="square" tIns="91425">
            <a:noAutofit/>
          </a:bodyPr>
          <a:lstStyle/>
          <a:p>
            <a:pPr indent="0" lvl="0" marL="0" rtl="0" algn="l">
              <a:lnSpc>
                <a:spcPct val="100000"/>
              </a:lnSpc>
              <a:spcBef>
                <a:spcPts val="0"/>
              </a:spcBef>
              <a:spcAft>
                <a:spcPts val="0"/>
              </a:spcAft>
              <a:buNone/>
            </a:pPr>
            <a:r>
              <a:rPr lang="en-GB" sz="1300" u="sng">
                <a:solidFill>
                  <a:srgbClr val="1B2B68"/>
                </a:solidFill>
                <a:highlight>
                  <a:srgbClr val="FCE5CD"/>
                </a:highlight>
                <a:latin typeface="Arial"/>
                <a:ea typeface="Arial"/>
                <a:cs typeface="Arial"/>
                <a:sym typeface="Arial"/>
              </a:rPr>
              <a:t>Argument 1</a:t>
            </a:r>
            <a:r>
              <a:rPr lang="en-GB" sz="1300">
                <a:solidFill>
                  <a:srgbClr val="1B2B68"/>
                </a:solidFill>
                <a:highlight>
                  <a:srgbClr val="FCE5CD"/>
                </a:highlight>
                <a:latin typeface="Arial"/>
                <a:ea typeface="Arial"/>
                <a:cs typeface="Arial"/>
                <a:sym typeface="Arial"/>
              </a:rPr>
              <a:t> : D’après Kant, </a:t>
            </a:r>
            <a:r>
              <a:rPr b="1" lang="en-GB" sz="1300">
                <a:solidFill>
                  <a:srgbClr val="1B2B68"/>
                </a:solidFill>
                <a:highlight>
                  <a:srgbClr val="FCE5CD"/>
                </a:highlight>
                <a:latin typeface="Arial"/>
                <a:ea typeface="Arial"/>
                <a:cs typeface="Arial"/>
                <a:sym typeface="Arial"/>
              </a:rPr>
              <a:t>l’Homme se dicterait librement le travail </a:t>
            </a:r>
            <a:r>
              <a:rPr lang="en-GB" sz="1300">
                <a:solidFill>
                  <a:srgbClr val="1B2B68"/>
                </a:solidFill>
                <a:highlight>
                  <a:srgbClr val="FCE5CD"/>
                </a:highlight>
                <a:latin typeface="Arial"/>
                <a:ea typeface="Arial"/>
                <a:cs typeface="Arial"/>
                <a:sym typeface="Arial"/>
              </a:rPr>
              <a:t>car il en aurait besoin pour se libérer de la nature qui est en lui.</a:t>
            </a:r>
            <a:endParaRPr sz="1300">
              <a:latin typeface="Arial"/>
              <a:ea typeface="Arial"/>
              <a:cs typeface="Arial"/>
              <a:sym typeface="Arial"/>
            </a:endParaRPr>
          </a:p>
          <a:p>
            <a:pPr indent="0" lvl="0" marL="0" rtl="0" algn="l">
              <a:lnSpc>
                <a:spcPct val="100000"/>
              </a:lnSpc>
              <a:spcBef>
                <a:spcPts val="0"/>
              </a:spcBef>
              <a:spcAft>
                <a:spcPts val="0"/>
              </a:spcAft>
              <a:buNone/>
            </a:pPr>
            <a:r>
              <a:rPr lang="en-GB" sz="1300" u="sng">
                <a:solidFill>
                  <a:srgbClr val="1B2B68"/>
                </a:solidFill>
                <a:highlight>
                  <a:srgbClr val="D9EAD3"/>
                </a:highlight>
                <a:latin typeface="Arial"/>
                <a:ea typeface="Arial"/>
                <a:cs typeface="Arial"/>
                <a:sym typeface="Arial"/>
              </a:rPr>
              <a:t>Exemple 1</a:t>
            </a:r>
            <a:r>
              <a:rPr lang="en-GB" sz="1300">
                <a:solidFill>
                  <a:srgbClr val="1B2B68"/>
                </a:solidFill>
                <a:highlight>
                  <a:srgbClr val="D9EAD3"/>
                </a:highlight>
                <a:latin typeface="Arial"/>
                <a:ea typeface="Arial"/>
                <a:cs typeface="Arial"/>
                <a:sym typeface="Arial"/>
              </a:rPr>
              <a:t> : C’est-à-dire que lorsque l’Homme travail, tout ce qu’il construit « il doit en avoir tout </a:t>
            </a:r>
            <a:r>
              <a:rPr b="1" lang="en-GB" sz="1300">
                <a:solidFill>
                  <a:srgbClr val="1B2B68"/>
                </a:solidFill>
                <a:highlight>
                  <a:srgbClr val="D9EAD3"/>
                </a:highlight>
                <a:latin typeface="Arial"/>
                <a:ea typeface="Arial"/>
                <a:cs typeface="Arial"/>
                <a:sym typeface="Arial"/>
              </a:rPr>
              <a:t>seul </a:t>
            </a:r>
            <a:r>
              <a:rPr lang="en-GB" sz="1300">
                <a:solidFill>
                  <a:srgbClr val="1B2B68"/>
                </a:solidFill>
                <a:highlight>
                  <a:srgbClr val="D9EAD3"/>
                </a:highlight>
                <a:latin typeface="Arial"/>
                <a:ea typeface="Arial"/>
                <a:cs typeface="Arial"/>
                <a:sym typeface="Arial"/>
              </a:rPr>
              <a:t>le mérite et n’en être redevable </a:t>
            </a:r>
            <a:r>
              <a:rPr b="1" lang="en-GB" sz="1300">
                <a:solidFill>
                  <a:srgbClr val="1B2B68"/>
                </a:solidFill>
                <a:highlight>
                  <a:srgbClr val="D9EAD3"/>
                </a:highlight>
                <a:latin typeface="Arial"/>
                <a:ea typeface="Arial"/>
                <a:cs typeface="Arial"/>
                <a:sym typeface="Arial"/>
              </a:rPr>
              <a:t>qu’à lui-même</a:t>
            </a:r>
            <a:r>
              <a:rPr lang="en-GB" sz="1300">
                <a:solidFill>
                  <a:srgbClr val="1B2B68"/>
                </a:solidFill>
                <a:highlight>
                  <a:srgbClr val="D9EAD3"/>
                </a:highlight>
                <a:latin typeface="Arial"/>
                <a:ea typeface="Arial"/>
                <a:cs typeface="Arial"/>
                <a:sym typeface="Arial"/>
              </a:rPr>
              <a:t> ».</a:t>
            </a:r>
            <a:endParaRPr sz="1300">
              <a:latin typeface="Arial"/>
              <a:ea typeface="Arial"/>
              <a:cs typeface="Arial"/>
              <a:sym typeface="Arial"/>
            </a:endParaRPr>
          </a:p>
          <a:p>
            <a:pPr indent="0" lvl="0" marL="0" rtl="0" algn="l">
              <a:lnSpc>
                <a:spcPct val="100000"/>
              </a:lnSpc>
              <a:spcBef>
                <a:spcPts val="0"/>
              </a:spcBef>
              <a:spcAft>
                <a:spcPts val="0"/>
              </a:spcAft>
              <a:buNone/>
            </a:pPr>
            <a:r>
              <a:rPr lang="en-GB" sz="1300" u="sng">
                <a:solidFill>
                  <a:srgbClr val="1B2B68"/>
                </a:solidFill>
                <a:highlight>
                  <a:srgbClr val="D9D2E9"/>
                </a:highlight>
                <a:latin typeface="Arial"/>
                <a:ea typeface="Arial"/>
                <a:cs typeface="Arial"/>
                <a:sym typeface="Arial"/>
              </a:rPr>
              <a:t>Conclusion</a:t>
            </a:r>
            <a:r>
              <a:rPr lang="en-GB" sz="1300">
                <a:solidFill>
                  <a:srgbClr val="1B2B68"/>
                </a:solidFill>
                <a:highlight>
                  <a:srgbClr val="D9D2E9"/>
                </a:highlight>
                <a:latin typeface="Arial"/>
                <a:ea typeface="Arial"/>
                <a:cs typeface="Arial"/>
                <a:sym typeface="Arial"/>
              </a:rPr>
              <a:t> : </a:t>
            </a:r>
            <a:r>
              <a:rPr b="1" lang="en-GB" sz="1300">
                <a:solidFill>
                  <a:srgbClr val="1B2B68"/>
                </a:solidFill>
                <a:highlight>
                  <a:srgbClr val="D9D2E9"/>
                </a:highlight>
                <a:latin typeface="Arial"/>
                <a:ea typeface="Arial"/>
                <a:cs typeface="Arial"/>
                <a:sym typeface="Arial"/>
              </a:rPr>
              <a:t>L’Homme s’oblige à travailler pour se libérer</a:t>
            </a:r>
            <a:r>
              <a:rPr lang="en-GB" sz="1300">
                <a:solidFill>
                  <a:srgbClr val="1B2B68"/>
                </a:solidFill>
                <a:highlight>
                  <a:srgbClr val="D9D2E9"/>
                </a:highlight>
                <a:latin typeface="Arial"/>
                <a:ea typeface="Arial"/>
                <a:cs typeface="Arial"/>
                <a:sym typeface="Arial"/>
              </a:rPr>
              <a:t> de la nature qui est en lui et pour accéder à </a:t>
            </a:r>
            <a:r>
              <a:rPr b="1" lang="en-GB" sz="1300">
                <a:solidFill>
                  <a:srgbClr val="1B2B68"/>
                </a:solidFill>
                <a:highlight>
                  <a:srgbClr val="D9D2E9"/>
                </a:highlight>
                <a:latin typeface="Arial"/>
                <a:ea typeface="Arial"/>
                <a:cs typeface="Arial"/>
                <a:sym typeface="Arial"/>
              </a:rPr>
              <a:t>l’estime de soi</a:t>
            </a:r>
            <a:r>
              <a:rPr lang="en-GB" sz="1300">
                <a:solidFill>
                  <a:srgbClr val="1B2B68"/>
                </a:solidFill>
                <a:highlight>
                  <a:srgbClr val="D9D2E9"/>
                </a:highlight>
                <a:latin typeface="Arial"/>
                <a:ea typeface="Arial"/>
                <a:cs typeface="Arial"/>
                <a:sym typeface="Arial"/>
              </a:rPr>
              <a:t> ainsi qu’à la culture.</a:t>
            </a:r>
            <a:endParaRPr sz="1300">
              <a:solidFill>
                <a:srgbClr val="1B2B68"/>
              </a:solidFill>
              <a:highlight>
                <a:srgbClr val="D9D2E9"/>
              </a:highlight>
              <a:latin typeface="Arial"/>
              <a:ea typeface="Arial"/>
              <a:cs typeface="Arial"/>
              <a:sym typeface="Arial"/>
            </a:endParaRPr>
          </a:p>
          <a:p>
            <a:pPr indent="0" lvl="0" marL="0" rtl="0" algn="l">
              <a:lnSpc>
                <a:spcPct val="100000"/>
              </a:lnSpc>
              <a:spcBef>
                <a:spcPts val="0"/>
              </a:spcBef>
              <a:spcAft>
                <a:spcPts val="0"/>
              </a:spcAft>
              <a:buNone/>
            </a:pPr>
            <a:r>
              <a:t/>
            </a:r>
            <a:endParaRPr sz="1300">
              <a:highlight>
                <a:srgbClr val="D9D2E9"/>
              </a:highlight>
              <a:latin typeface="Arial"/>
              <a:ea typeface="Arial"/>
              <a:cs typeface="Arial"/>
              <a:sym typeface="Arial"/>
            </a:endParaRPr>
          </a:p>
          <a:p>
            <a:pPr indent="0" lvl="0" marL="0" rtl="0" algn="l">
              <a:lnSpc>
                <a:spcPct val="100000"/>
              </a:lnSpc>
              <a:spcBef>
                <a:spcPts val="0"/>
              </a:spcBef>
              <a:spcAft>
                <a:spcPts val="0"/>
              </a:spcAft>
              <a:buNone/>
            </a:pPr>
            <a:r>
              <a:rPr lang="en-GB" sz="1300" u="sng">
                <a:highlight>
                  <a:srgbClr val="FCE5CD"/>
                </a:highlight>
                <a:latin typeface="Arial"/>
                <a:ea typeface="Arial"/>
                <a:cs typeface="Arial"/>
                <a:sym typeface="Arial"/>
              </a:rPr>
              <a:t>Argument 2</a:t>
            </a:r>
            <a:r>
              <a:rPr lang="en-GB" sz="1300">
                <a:highlight>
                  <a:srgbClr val="FCE5CD"/>
                </a:highlight>
                <a:latin typeface="Arial"/>
                <a:ea typeface="Arial"/>
                <a:cs typeface="Arial"/>
                <a:sym typeface="Arial"/>
              </a:rPr>
              <a:t> : D’autres philosophes comme Pascal  voient dans le travail </a:t>
            </a:r>
            <a:r>
              <a:rPr b="1" lang="en-GB" sz="1300">
                <a:highlight>
                  <a:srgbClr val="FCE5CD"/>
                </a:highlight>
                <a:latin typeface="Arial"/>
                <a:ea typeface="Arial"/>
                <a:cs typeface="Arial"/>
                <a:sym typeface="Arial"/>
              </a:rPr>
              <a:t>un autre facteur de libération</a:t>
            </a:r>
            <a:r>
              <a:rPr lang="en-GB" sz="1300">
                <a:highlight>
                  <a:srgbClr val="FCE5CD"/>
                </a:highlight>
                <a:latin typeface="Arial"/>
                <a:ea typeface="Arial"/>
                <a:cs typeface="Arial"/>
                <a:sym typeface="Arial"/>
              </a:rPr>
              <a:t>.</a:t>
            </a:r>
            <a:endParaRPr sz="1300">
              <a:highlight>
                <a:srgbClr val="D9EAD3"/>
              </a:highlight>
              <a:latin typeface="Arial"/>
              <a:ea typeface="Arial"/>
              <a:cs typeface="Arial"/>
              <a:sym typeface="Arial"/>
            </a:endParaRPr>
          </a:p>
          <a:p>
            <a:pPr indent="0" lvl="0" marL="0" rtl="0" algn="l">
              <a:lnSpc>
                <a:spcPct val="100000"/>
              </a:lnSpc>
              <a:spcBef>
                <a:spcPts val="0"/>
              </a:spcBef>
              <a:spcAft>
                <a:spcPts val="0"/>
              </a:spcAft>
              <a:buNone/>
            </a:pPr>
            <a:r>
              <a:rPr lang="en-GB" sz="1300" u="sng">
                <a:highlight>
                  <a:srgbClr val="D9EAD3"/>
                </a:highlight>
                <a:latin typeface="Arial"/>
                <a:ea typeface="Arial"/>
                <a:cs typeface="Arial"/>
                <a:sym typeface="Arial"/>
              </a:rPr>
              <a:t>Exemple 2</a:t>
            </a:r>
            <a:r>
              <a:rPr lang="en-GB" sz="1300">
                <a:highlight>
                  <a:srgbClr val="D9EAD3"/>
                </a:highlight>
                <a:latin typeface="Arial"/>
                <a:ea typeface="Arial"/>
                <a:cs typeface="Arial"/>
                <a:sym typeface="Arial"/>
              </a:rPr>
              <a:t> : Il existe de nombreuses questions de ce genre comme « que faire de sa vie ? » ou bien « que faire face à l’angoisse de la mort ? ». Pascal considère que </a:t>
            </a:r>
            <a:r>
              <a:rPr b="1" lang="en-GB" sz="1300">
                <a:highlight>
                  <a:srgbClr val="D9EAD3"/>
                </a:highlight>
                <a:latin typeface="Arial"/>
                <a:ea typeface="Arial"/>
                <a:cs typeface="Arial"/>
                <a:sym typeface="Arial"/>
              </a:rPr>
              <a:t>pour se libérer face à ce maux l’Homme s’impose librement le travail</a:t>
            </a:r>
            <a:r>
              <a:rPr lang="en-GB" sz="1300">
                <a:highlight>
                  <a:srgbClr val="D9EAD3"/>
                </a:highlight>
                <a:latin typeface="Arial"/>
                <a:ea typeface="Arial"/>
                <a:cs typeface="Arial"/>
                <a:sym typeface="Arial"/>
              </a:rPr>
              <a:t>, qui est un divertissement qui l’occupe et l’empêche de se poser ces questions existentielles. </a:t>
            </a:r>
            <a:endParaRPr sz="1300">
              <a:latin typeface="Arial"/>
              <a:ea typeface="Arial"/>
              <a:cs typeface="Arial"/>
              <a:sym typeface="Arial"/>
            </a:endParaRPr>
          </a:p>
          <a:p>
            <a:pPr indent="0" lvl="0" marL="0" rtl="0" algn="l">
              <a:lnSpc>
                <a:spcPct val="100000"/>
              </a:lnSpc>
              <a:spcBef>
                <a:spcPts val="0"/>
              </a:spcBef>
              <a:spcAft>
                <a:spcPts val="0"/>
              </a:spcAft>
              <a:buNone/>
            </a:pPr>
            <a:r>
              <a:rPr lang="en-GB" sz="1300" u="sng">
                <a:highlight>
                  <a:srgbClr val="D9D2E9"/>
                </a:highlight>
                <a:latin typeface="Arial"/>
                <a:ea typeface="Arial"/>
                <a:cs typeface="Arial"/>
                <a:sym typeface="Arial"/>
              </a:rPr>
              <a:t>Conclusion</a:t>
            </a:r>
            <a:r>
              <a:rPr lang="en-GB" sz="1300">
                <a:highlight>
                  <a:srgbClr val="D9D2E9"/>
                </a:highlight>
                <a:latin typeface="Arial"/>
                <a:ea typeface="Arial"/>
                <a:cs typeface="Arial"/>
                <a:sym typeface="Arial"/>
              </a:rPr>
              <a:t> : l’Homme se dicte librement le travail car c’est </a:t>
            </a:r>
            <a:r>
              <a:rPr b="1" lang="en-GB" sz="1300">
                <a:highlight>
                  <a:srgbClr val="D9D2E9"/>
                </a:highlight>
                <a:latin typeface="Arial"/>
                <a:ea typeface="Arial"/>
                <a:cs typeface="Arial"/>
                <a:sym typeface="Arial"/>
              </a:rPr>
              <a:t>l’unique solution face à l’angoisse et l’ennui</a:t>
            </a:r>
            <a:r>
              <a:rPr lang="en-GB" sz="1300">
                <a:highlight>
                  <a:srgbClr val="D9D2E9"/>
                </a:highlight>
                <a:latin typeface="Arial"/>
                <a:ea typeface="Arial"/>
                <a:cs typeface="Arial"/>
                <a:sym typeface="Arial"/>
              </a:rPr>
              <a:t> causés par la condition humaine.</a:t>
            </a:r>
            <a:endParaRPr sz="1300">
              <a:highlight>
                <a:srgbClr val="D9D2E9"/>
              </a:highlight>
            </a:endParaRPr>
          </a:p>
          <a:p>
            <a:pPr indent="0" lvl="0" marL="0" rtl="0" algn="l">
              <a:lnSpc>
                <a:spcPct val="100000"/>
              </a:lnSpc>
              <a:spcBef>
                <a:spcPts val="0"/>
              </a:spcBef>
              <a:spcAft>
                <a:spcPts val="0"/>
              </a:spcAft>
              <a:buNone/>
            </a:pPr>
            <a:r>
              <a:t/>
            </a:r>
            <a:endParaRPr sz="1300">
              <a:highlight>
                <a:srgbClr val="D9D2E9"/>
              </a:highlight>
              <a:latin typeface="Arial"/>
              <a:ea typeface="Arial"/>
              <a:cs typeface="Arial"/>
              <a:sym typeface="Arial"/>
            </a:endParaRPr>
          </a:p>
          <a:p>
            <a:pPr indent="0" lvl="0" marL="0" rtl="0" algn="l">
              <a:lnSpc>
                <a:spcPct val="100000"/>
              </a:lnSpc>
              <a:spcBef>
                <a:spcPts val="0"/>
              </a:spcBef>
              <a:spcAft>
                <a:spcPts val="0"/>
              </a:spcAft>
              <a:buNone/>
            </a:pPr>
            <a:r>
              <a:t/>
            </a:r>
            <a:endParaRPr sz="1300">
              <a:solidFill>
                <a:srgbClr val="1B2B68"/>
              </a:solidFill>
              <a:latin typeface="Arial"/>
              <a:ea typeface="Arial"/>
              <a:cs typeface="Arial"/>
              <a:sym typeface="Arial"/>
            </a:endParaRPr>
          </a:p>
          <a:p>
            <a:pPr indent="0" lvl="0" marL="0" rtl="0" algn="l">
              <a:lnSpc>
                <a:spcPct val="100000"/>
              </a:lnSpc>
              <a:spcBef>
                <a:spcPts val="0"/>
              </a:spcBef>
              <a:spcAft>
                <a:spcPts val="0"/>
              </a:spcAft>
              <a:buNone/>
            </a:pPr>
            <a:r>
              <a:t/>
            </a:r>
            <a:endParaRPr sz="1300">
              <a:solidFill>
                <a:srgbClr val="1B2B68"/>
              </a:solidFill>
              <a:latin typeface="Arial"/>
              <a:ea typeface="Arial"/>
              <a:cs typeface="Arial"/>
              <a:sym typeface="Arial"/>
            </a:endParaRPr>
          </a:p>
          <a:p>
            <a:pPr indent="0" lvl="0" marL="0" rtl="0" algn="l">
              <a:lnSpc>
                <a:spcPct val="180000"/>
              </a:lnSpc>
              <a:spcBef>
                <a:spcPts val="0"/>
              </a:spcBef>
              <a:spcAft>
                <a:spcPts val="1200"/>
              </a:spcAft>
              <a:buNone/>
            </a:pPr>
            <a:r>
              <a:t/>
            </a:r>
            <a:endParaRPr sz="1300"/>
          </a:p>
        </p:txBody>
      </p:sp>
      <p:sp>
        <p:nvSpPr>
          <p:cNvPr id="207" name="Google Shape;207;p43"/>
          <p:cNvSpPr txBox="1"/>
          <p:nvPr/>
        </p:nvSpPr>
        <p:spPr>
          <a:xfrm>
            <a:off x="331225" y="338900"/>
            <a:ext cx="7334100" cy="1238400"/>
          </a:xfrm>
          <a:prstGeom prst="rect">
            <a:avLst/>
          </a:prstGeom>
          <a:noFill/>
          <a:ln>
            <a:noFill/>
          </a:ln>
        </p:spPr>
        <p:txBody>
          <a:bodyPr anchorCtr="0" anchor="t" bIns="91425" lIns="91425" spcFirstLastPara="1" rIns="91425" wrap="square" tIns="91425">
            <a:noAutofit/>
          </a:bodyPr>
          <a:lstStyle/>
          <a:p>
            <a:pPr indent="0" lvl="0" marL="0" rtl="0" algn="l">
              <a:lnSpc>
                <a:spcPct val="180000"/>
              </a:lnSpc>
              <a:spcBef>
                <a:spcPts val="0"/>
              </a:spcBef>
              <a:spcAft>
                <a:spcPts val="0"/>
              </a:spcAft>
              <a:buNone/>
            </a:pPr>
            <a:r>
              <a:rPr b="1" lang="en-GB" sz="1300"/>
              <a:t>Sujet : Le travail n’est-il qu’une contrainte ?</a:t>
            </a:r>
            <a:endParaRPr b="1" sz="1300"/>
          </a:p>
          <a:p>
            <a:pPr indent="0" lvl="0" marL="0" rtl="0" algn="l">
              <a:lnSpc>
                <a:spcPct val="115000"/>
              </a:lnSpc>
              <a:spcBef>
                <a:spcPts val="1200"/>
              </a:spcBef>
              <a:spcAft>
                <a:spcPts val="0"/>
              </a:spcAft>
              <a:buNone/>
            </a:pPr>
            <a:r>
              <a:rPr lang="en-GB" sz="1300">
                <a:solidFill>
                  <a:srgbClr val="1B2B68"/>
                </a:solidFill>
              </a:rPr>
              <a:t>B) Le travail comme libération</a:t>
            </a:r>
            <a:endParaRPr sz="1300">
              <a:solidFill>
                <a:srgbClr val="1B2B68"/>
              </a:solidFill>
            </a:endParaRPr>
          </a:p>
          <a:p>
            <a:pPr indent="0" lvl="0" marL="0" rtl="0" algn="l">
              <a:lnSpc>
                <a:spcPct val="115000"/>
              </a:lnSpc>
              <a:spcBef>
                <a:spcPts val="1200"/>
              </a:spcBef>
              <a:spcAft>
                <a:spcPts val="1200"/>
              </a:spcAft>
              <a:buNone/>
            </a:pPr>
            <a:r>
              <a:rPr lang="en-GB" sz="1300">
                <a:solidFill>
                  <a:srgbClr val="1B2B68"/>
                </a:solidFill>
              </a:rPr>
              <a:t>L’Homme s’imposerait librement le travail, car il en aurait besoin pour se libérer.</a:t>
            </a:r>
            <a:endParaRPr sz="1300">
              <a:latin typeface="Open Sans"/>
              <a:ea typeface="Open Sans"/>
              <a:cs typeface="Open Sans"/>
              <a:sym typeface="Open Sans"/>
            </a:endParaRPr>
          </a:p>
        </p:txBody>
      </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11" name="Shape 211"/>
        <p:cNvGrpSpPr/>
        <p:nvPr/>
      </p:nvGrpSpPr>
      <p:grpSpPr>
        <a:xfrm>
          <a:off x="0" y="0"/>
          <a:ext cx="0" cy="0"/>
          <a:chOff x="0" y="0"/>
          <a:chExt cx="0" cy="0"/>
        </a:xfrm>
      </p:grpSpPr>
      <p:sp>
        <p:nvSpPr>
          <p:cNvPr id="212" name="Google Shape;212;p44"/>
          <p:cNvSpPr txBox="1"/>
          <p:nvPr>
            <p:ph type="title"/>
          </p:nvPr>
        </p:nvSpPr>
        <p:spPr>
          <a:xfrm>
            <a:off x="934075" y="445025"/>
            <a:ext cx="72000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GB"/>
              <a:t>3. Les transitions </a:t>
            </a:r>
            <a:endParaRPr/>
          </a:p>
        </p:txBody>
      </p:sp>
      <p:sp>
        <p:nvSpPr>
          <p:cNvPr id="213" name="Google Shape;213;p44"/>
          <p:cNvSpPr txBox="1"/>
          <p:nvPr>
            <p:ph idx="1" type="body"/>
          </p:nvPr>
        </p:nvSpPr>
        <p:spPr>
          <a:xfrm>
            <a:off x="934075" y="1152475"/>
            <a:ext cx="7200000" cy="1952400"/>
          </a:xfrm>
          <a:prstGeom prst="rect">
            <a:avLst/>
          </a:prstGeom>
        </p:spPr>
        <p:txBody>
          <a:bodyPr anchorCtr="0" anchor="t" bIns="91425" lIns="91425" spcFirstLastPara="1" rIns="91425" wrap="square" tIns="91425">
            <a:noAutofit/>
          </a:bodyPr>
          <a:lstStyle/>
          <a:p>
            <a:pPr indent="-342900" lvl="0" marL="457200" rtl="0" algn="l">
              <a:lnSpc>
                <a:spcPct val="200000"/>
              </a:lnSpc>
              <a:spcBef>
                <a:spcPts val="0"/>
              </a:spcBef>
              <a:spcAft>
                <a:spcPts val="0"/>
              </a:spcAft>
              <a:buSzPts val="1800"/>
              <a:buChar char="●"/>
            </a:pPr>
            <a:r>
              <a:rPr b="1" lang="en-GB"/>
              <a:t>Deux types de transitions</a:t>
            </a:r>
            <a:r>
              <a:rPr lang="en-GB"/>
              <a:t> : </a:t>
            </a:r>
            <a:endParaRPr sz="100"/>
          </a:p>
          <a:p>
            <a:pPr indent="-342900" lvl="0" marL="457200" rtl="0" algn="l">
              <a:lnSpc>
                <a:spcPct val="100000"/>
              </a:lnSpc>
              <a:spcBef>
                <a:spcPts val="0"/>
              </a:spcBef>
              <a:spcAft>
                <a:spcPts val="0"/>
              </a:spcAft>
              <a:buClr>
                <a:srgbClr val="6AA84F"/>
              </a:buClr>
              <a:buSzPts val="1800"/>
              <a:buChar char="✓"/>
            </a:pPr>
            <a:r>
              <a:rPr lang="en-GB"/>
              <a:t>t</a:t>
            </a:r>
            <a:r>
              <a:rPr lang="en-GB"/>
              <a:t>ransitions entre les grandes parties ; </a:t>
            </a:r>
            <a:endParaRPr/>
          </a:p>
          <a:p>
            <a:pPr indent="-342900" lvl="0" marL="457200" rtl="0" algn="l">
              <a:lnSpc>
                <a:spcPct val="100000"/>
              </a:lnSpc>
              <a:spcBef>
                <a:spcPts val="1600"/>
              </a:spcBef>
              <a:spcAft>
                <a:spcPts val="0"/>
              </a:spcAft>
              <a:buClr>
                <a:srgbClr val="6AA84F"/>
              </a:buClr>
              <a:buSzPts val="1800"/>
              <a:buChar char="✓"/>
            </a:pPr>
            <a:r>
              <a:rPr lang="en-GB"/>
              <a:t>transitions entre les sous-parties. </a:t>
            </a:r>
            <a:endParaRPr/>
          </a:p>
          <a:p>
            <a:pPr indent="0" lvl="0" marL="0" rtl="0" algn="l">
              <a:lnSpc>
                <a:spcPct val="100000"/>
              </a:lnSpc>
              <a:spcBef>
                <a:spcPts val="1600"/>
              </a:spcBef>
              <a:spcAft>
                <a:spcPts val="0"/>
              </a:spcAft>
              <a:buNone/>
            </a:pPr>
            <a:r>
              <a:t/>
            </a:r>
            <a:endParaRPr/>
          </a:p>
          <a:p>
            <a:pPr indent="0" lvl="0" marL="0" rtl="0" algn="l">
              <a:lnSpc>
                <a:spcPct val="100000"/>
              </a:lnSpc>
              <a:spcBef>
                <a:spcPts val="1600"/>
              </a:spcBef>
              <a:spcAft>
                <a:spcPts val="0"/>
              </a:spcAft>
              <a:buNone/>
            </a:pPr>
            <a:r>
              <a:t/>
            </a:r>
            <a:endParaRPr/>
          </a:p>
          <a:p>
            <a:pPr indent="0" lvl="0" marL="0" rtl="0" algn="l">
              <a:spcBef>
                <a:spcPts val="1600"/>
              </a:spcBef>
              <a:spcAft>
                <a:spcPts val="1600"/>
              </a:spcAft>
              <a:buNone/>
            </a:pPr>
            <a:r>
              <a:t/>
            </a:r>
            <a:endParaRPr/>
          </a:p>
        </p:txBody>
      </p:sp>
      <p:sp>
        <p:nvSpPr>
          <p:cNvPr id="214" name="Google Shape;214;p44"/>
          <p:cNvSpPr txBox="1"/>
          <p:nvPr/>
        </p:nvSpPr>
        <p:spPr>
          <a:xfrm>
            <a:off x="991200" y="2982975"/>
            <a:ext cx="7161600" cy="1497900"/>
          </a:xfrm>
          <a:prstGeom prst="rect">
            <a:avLst/>
          </a:prstGeom>
          <a:noFill/>
          <a:ln>
            <a:noFill/>
          </a:ln>
        </p:spPr>
        <p:txBody>
          <a:bodyPr anchorCtr="0" anchor="t" bIns="91425" lIns="91425" spcFirstLastPara="1" rIns="91425" wrap="square" tIns="91425">
            <a:noAutofit/>
          </a:bodyPr>
          <a:lstStyle/>
          <a:p>
            <a:pPr indent="-342900" lvl="0" marL="457200" rtl="0" algn="l">
              <a:lnSpc>
                <a:spcPct val="150000"/>
              </a:lnSpc>
              <a:spcBef>
                <a:spcPts val="0"/>
              </a:spcBef>
              <a:spcAft>
                <a:spcPts val="0"/>
              </a:spcAft>
              <a:buClr>
                <a:srgbClr val="1B2B68"/>
              </a:buClr>
              <a:buSzPts val="1800"/>
              <a:buFont typeface="Open Sans"/>
              <a:buChar char="●"/>
            </a:pPr>
            <a:r>
              <a:rPr b="1" lang="en-GB" sz="1800">
                <a:solidFill>
                  <a:srgbClr val="1B2B68"/>
                </a:solidFill>
                <a:latin typeface="Open Sans"/>
                <a:ea typeface="Open Sans"/>
                <a:cs typeface="Open Sans"/>
                <a:sym typeface="Open Sans"/>
              </a:rPr>
              <a:t>Composition des transitions</a:t>
            </a:r>
            <a:endParaRPr sz="100">
              <a:solidFill>
                <a:srgbClr val="1B2B68"/>
              </a:solidFill>
              <a:latin typeface="Open Sans"/>
              <a:ea typeface="Open Sans"/>
              <a:cs typeface="Open Sans"/>
              <a:sym typeface="Open Sans"/>
            </a:endParaRPr>
          </a:p>
          <a:p>
            <a:pPr indent="-342900" lvl="0" marL="457200" rtl="0" algn="l">
              <a:lnSpc>
                <a:spcPct val="150000"/>
              </a:lnSpc>
              <a:spcBef>
                <a:spcPts val="0"/>
              </a:spcBef>
              <a:spcAft>
                <a:spcPts val="0"/>
              </a:spcAft>
              <a:buClr>
                <a:srgbClr val="1B2B68"/>
              </a:buClr>
              <a:buSzPts val="1800"/>
              <a:buFont typeface="Open Sans"/>
              <a:buAutoNum type="arabicPeriod"/>
            </a:pPr>
            <a:r>
              <a:rPr lang="en-GB" sz="1800">
                <a:solidFill>
                  <a:srgbClr val="1B2B68"/>
                </a:solidFill>
                <a:latin typeface="Open Sans"/>
                <a:ea typeface="Open Sans"/>
                <a:cs typeface="Open Sans"/>
                <a:sym typeface="Open Sans"/>
              </a:rPr>
              <a:t>Une mini-conclusion. </a:t>
            </a:r>
            <a:endParaRPr sz="1800">
              <a:solidFill>
                <a:srgbClr val="1B2B68"/>
              </a:solidFill>
              <a:latin typeface="Open Sans"/>
              <a:ea typeface="Open Sans"/>
              <a:cs typeface="Open Sans"/>
              <a:sym typeface="Open Sans"/>
            </a:endParaRPr>
          </a:p>
          <a:p>
            <a:pPr indent="-342900" lvl="0" marL="457200" rtl="0" algn="l">
              <a:lnSpc>
                <a:spcPct val="150000"/>
              </a:lnSpc>
              <a:spcBef>
                <a:spcPts val="0"/>
              </a:spcBef>
              <a:spcAft>
                <a:spcPts val="0"/>
              </a:spcAft>
              <a:buClr>
                <a:srgbClr val="1B2B68"/>
              </a:buClr>
              <a:buSzPts val="1800"/>
              <a:buFont typeface="Open Sans"/>
              <a:buAutoNum type="arabicPeriod"/>
            </a:pPr>
            <a:r>
              <a:rPr lang="en-GB" sz="1800">
                <a:solidFill>
                  <a:srgbClr val="1B2B68"/>
                </a:solidFill>
                <a:latin typeface="Open Sans"/>
                <a:ea typeface="Open Sans"/>
                <a:cs typeface="Open Sans"/>
                <a:sym typeface="Open Sans"/>
              </a:rPr>
              <a:t>Une critique d’un point faible de la partie précédente. </a:t>
            </a:r>
            <a:endParaRPr sz="1800">
              <a:solidFill>
                <a:srgbClr val="1B2B68"/>
              </a:solidFill>
              <a:latin typeface="Open Sans"/>
              <a:ea typeface="Open Sans"/>
              <a:cs typeface="Open Sans"/>
              <a:sym typeface="Open Sans"/>
            </a:endParaRPr>
          </a:p>
          <a:p>
            <a:pPr indent="-342900" lvl="0" marL="457200" rtl="0" algn="l">
              <a:lnSpc>
                <a:spcPct val="150000"/>
              </a:lnSpc>
              <a:spcBef>
                <a:spcPts val="0"/>
              </a:spcBef>
              <a:spcAft>
                <a:spcPts val="0"/>
              </a:spcAft>
              <a:buClr>
                <a:srgbClr val="1B2B68"/>
              </a:buClr>
              <a:buSzPts val="1800"/>
              <a:buFont typeface="Open Sans"/>
              <a:buAutoNum type="arabicPeriod"/>
            </a:pPr>
            <a:r>
              <a:rPr lang="en-GB" sz="1800">
                <a:solidFill>
                  <a:srgbClr val="1B2B68"/>
                </a:solidFill>
                <a:latin typeface="Open Sans"/>
                <a:ea typeface="Open Sans"/>
                <a:cs typeface="Open Sans"/>
                <a:sym typeface="Open Sans"/>
              </a:rPr>
              <a:t>L’annonce de la partie suivante. </a:t>
            </a:r>
            <a:endParaRPr>
              <a:latin typeface="Open Sans"/>
              <a:ea typeface="Open Sans"/>
              <a:cs typeface="Open Sans"/>
              <a:sym typeface="Open Sans"/>
            </a:endParaRPr>
          </a:p>
        </p:txBody>
      </p: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18" name="Shape 218"/>
        <p:cNvGrpSpPr/>
        <p:nvPr/>
      </p:nvGrpSpPr>
      <p:grpSpPr>
        <a:xfrm>
          <a:off x="0" y="0"/>
          <a:ext cx="0" cy="0"/>
          <a:chOff x="0" y="0"/>
          <a:chExt cx="0" cy="0"/>
        </a:xfrm>
      </p:grpSpPr>
      <p:sp>
        <p:nvSpPr>
          <p:cNvPr id="219" name="Google Shape;219;p45"/>
          <p:cNvSpPr txBox="1"/>
          <p:nvPr>
            <p:ph idx="1" type="body"/>
          </p:nvPr>
        </p:nvSpPr>
        <p:spPr>
          <a:xfrm>
            <a:off x="972000" y="2352675"/>
            <a:ext cx="7200000" cy="1845000"/>
          </a:xfrm>
          <a:prstGeom prst="rect">
            <a:avLst/>
          </a:prstGeom>
          <a:effectLst>
            <a:outerShdw blurRad="57150" rotWithShape="0" algn="bl" dir="5400000" dist="19050">
              <a:srgbClr val="000000">
                <a:alpha val="50000"/>
              </a:srgbClr>
            </a:outerShdw>
          </a:effectLst>
        </p:spPr>
        <p:txBody>
          <a:bodyPr anchorCtr="0" anchor="t" bIns="91425" lIns="91425" spcFirstLastPara="1" rIns="91425" wrap="square" tIns="91425">
            <a:noAutofit/>
          </a:bodyPr>
          <a:lstStyle/>
          <a:p>
            <a:pPr indent="0" lvl="0" marL="0" rtl="0" algn="just">
              <a:lnSpc>
                <a:spcPct val="180000"/>
              </a:lnSpc>
              <a:spcBef>
                <a:spcPts val="0"/>
              </a:spcBef>
              <a:spcAft>
                <a:spcPts val="0"/>
              </a:spcAft>
              <a:buNone/>
            </a:pPr>
            <a:r>
              <a:rPr lang="en-GB" sz="1300">
                <a:solidFill>
                  <a:srgbClr val="1B2B68"/>
                </a:solidFill>
                <a:highlight>
                  <a:srgbClr val="C9DAF8"/>
                </a:highlight>
                <a:latin typeface="Georgia"/>
                <a:ea typeface="Georgia"/>
                <a:cs typeface="Georgia"/>
                <a:sym typeface="Georgia"/>
              </a:rPr>
              <a:t>Nous avons mis en exergue que le travail permet à l’Homme de se libérer de la nature qui est en lui et de sa misère existentielle </a:t>
            </a:r>
            <a:r>
              <a:rPr b="1" lang="en-GB" sz="1300">
                <a:solidFill>
                  <a:srgbClr val="1B2B68"/>
                </a:solidFill>
                <a:highlight>
                  <a:srgbClr val="C9DAF8"/>
                </a:highlight>
                <a:latin typeface="Georgia"/>
                <a:ea typeface="Georgia"/>
                <a:cs typeface="Georgia"/>
                <a:sym typeface="Georgia"/>
              </a:rPr>
              <a:t>(B)</a:t>
            </a:r>
            <a:r>
              <a:rPr lang="en-GB" sz="1300">
                <a:solidFill>
                  <a:srgbClr val="1B2B68"/>
                </a:solidFill>
                <a:highlight>
                  <a:srgbClr val="C9DAF8"/>
                </a:highlight>
                <a:latin typeface="Georgia"/>
                <a:ea typeface="Georgia"/>
                <a:cs typeface="Georgia"/>
                <a:sym typeface="Georgia"/>
              </a:rPr>
              <a:t>.</a:t>
            </a:r>
            <a:r>
              <a:rPr lang="en-GB" sz="1300">
                <a:solidFill>
                  <a:srgbClr val="1B2B68"/>
                </a:solidFill>
                <a:latin typeface="Georgia"/>
                <a:ea typeface="Georgia"/>
                <a:cs typeface="Georgia"/>
                <a:sym typeface="Georgia"/>
              </a:rPr>
              <a:t> </a:t>
            </a:r>
            <a:r>
              <a:rPr lang="en-GB" sz="1300">
                <a:solidFill>
                  <a:srgbClr val="1B2B68"/>
                </a:solidFill>
                <a:highlight>
                  <a:srgbClr val="D9EAD3"/>
                </a:highlight>
                <a:latin typeface="Georgia"/>
                <a:ea typeface="Georgia"/>
                <a:cs typeface="Georgia"/>
                <a:sym typeface="Georgia"/>
              </a:rPr>
              <a:t>Toutefois, notre étude ne s’est pas encore intéressée aux autres apports du travail.</a:t>
            </a:r>
            <a:r>
              <a:rPr lang="en-GB" sz="1300">
                <a:solidFill>
                  <a:srgbClr val="1B2B68"/>
                </a:solidFill>
                <a:latin typeface="Georgia"/>
                <a:ea typeface="Georgia"/>
                <a:cs typeface="Georgia"/>
                <a:sym typeface="Georgia"/>
              </a:rPr>
              <a:t> </a:t>
            </a:r>
            <a:r>
              <a:rPr lang="en-GB" sz="1300">
                <a:solidFill>
                  <a:srgbClr val="1B2B68"/>
                </a:solidFill>
                <a:highlight>
                  <a:srgbClr val="FFF2CC"/>
                </a:highlight>
                <a:latin typeface="Georgia"/>
                <a:ea typeface="Georgia"/>
                <a:cs typeface="Georgia"/>
                <a:sym typeface="Georgia"/>
              </a:rPr>
              <a:t>Nous allons désormais nous intéresser au travail comme une fin en soi </a:t>
            </a:r>
            <a:r>
              <a:rPr b="1" lang="en-GB" sz="1300">
                <a:solidFill>
                  <a:srgbClr val="1B2B68"/>
                </a:solidFill>
                <a:highlight>
                  <a:srgbClr val="FFF2CC"/>
                </a:highlight>
                <a:latin typeface="Georgia"/>
                <a:ea typeface="Georgia"/>
                <a:cs typeface="Georgia"/>
                <a:sym typeface="Georgia"/>
              </a:rPr>
              <a:t>(C)</a:t>
            </a:r>
            <a:r>
              <a:rPr lang="en-GB" sz="1300">
                <a:solidFill>
                  <a:srgbClr val="1B2B68"/>
                </a:solidFill>
                <a:highlight>
                  <a:srgbClr val="FFF2CC"/>
                </a:highlight>
                <a:latin typeface="Georgia"/>
                <a:ea typeface="Georgia"/>
                <a:cs typeface="Georgia"/>
                <a:sym typeface="Georgia"/>
              </a:rPr>
              <a:t>.</a:t>
            </a:r>
            <a:endParaRPr sz="1300">
              <a:solidFill>
                <a:srgbClr val="1B2B68"/>
              </a:solidFill>
              <a:highlight>
                <a:srgbClr val="FFF2CC"/>
              </a:highlight>
              <a:latin typeface="Georgia"/>
              <a:ea typeface="Georgia"/>
              <a:cs typeface="Georgia"/>
              <a:sym typeface="Georgia"/>
            </a:endParaRPr>
          </a:p>
          <a:p>
            <a:pPr indent="0" lvl="0" marL="0" rtl="0" algn="l">
              <a:spcBef>
                <a:spcPts val="0"/>
              </a:spcBef>
              <a:spcAft>
                <a:spcPts val="1600"/>
              </a:spcAft>
              <a:buNone/>
            </a:pPr>
            <a:r>
              <a:t/>
            </a:r>
            <a:endParaRPr sz="1300"/>
          </a:p>
        </p:txBody>
      </p:sp>
      <p:sp>
        <p:nvSpPr>
          <p:cNvPr id="220" name="Google Shape;220;p45"/>
          <p:cNvSpPr txBox="1"/>
          <p:nvPr/>
        </p:nvSpPr>
        <p:spPr>
          <a:xfrm>
            <a:off x="972000" y="639675"/>
            <a:ext cx="7524600" cy="1123800"/>
          </a:xfrm>
          <a:prstGeom prst="rect">
            <a:avLst/>
          </a:prstGeom>
          <a:noFill/>
          <a:ln>
            <a:noFill/>
          </a:ln>
        </p:spPr>
        <p:txBody>
          <a:bodyPr anchorCtr="0" anchor="t" bIns="91425" lIns="91425" spcFirstLastPara="1" rIns="91425" wrap="square" tIns="91425">
            <a:noAutofit/>
          </a:bodyPr>
          <a:lstStyle/>
          <a:p>
            <a:pPr indent="0" lvl="0" marL="0" rtl="0" algn="just">
              <a:lnSpc>
                <a:spcPct val="150000"/>
              </a:lnSpc>
              <a:spcBef>
                <a:spcPts val="0"/>
              </a:spcBef>
              <a:spcAft>
                <a:spcPts val="0"/>
              </a:spcAft>
              <a:buNone/>
            </a:pPr>
            <a:r>
              <a:rPr b="1" lang="en-GB" sz="1300">
                <a:latin typeface="Georgia"/>
                <a:ea typeface="Georgia"/>
                <a:cs typeface="Georgia"/>
                <a:sym typeface="Georgia"/>
              </a:rPr>
              <a:t>Sujet : Le travail n’est-il qu’une contrainte ?</a:t>
            </a:r>
            <a:endParaRPr b="1" sz="1300">
              <a:latin typeface="Georgia"/>
              <a:ea typeface="Georgia"/>
              <a:cs typeface="Georgia"/>
              <a:sym typeface="Georgia"/>
            </a:endParaRPr>
          </a:p>
          <a:p>
            <a:pPr indent="0" lvl="0" marL="0" rtl="0" algn="just">
              <a:lnSpc>
                <a:spcPct val="115000"/>
              </a:lnSpc>
              <a:spcBef>
                <a:spcPts val="1200"/>
              </a:spcBef>
              <a:spcAft>
                <a:spcPts val="0"/>
              </a:spcAft>
              <a:buNone/>
            </a:pPr>
            <a:r>
              <a:rPr lang="en-GB" sz="1300">
                <a:solidFill>
                  <a:srgbClr val="1B2B68"/>
                </a:solidFill>
                <a:latin typeface="Georgia"/>
                <a:ea typeface="Georgia"/>
                <a:cs typeface="Georgia"/>
                <a:sym typeface="Georgia"/>
              </a:rPr>
              <a:t>B) Le travail comme libération</a:t>
            </a:r>
            <a:endParaRPr sz="1300">
              <a:solidFill>
                <a:srgbClr val="1B2B68"/>
              </a:solidFill>
              <a:latin typeface="Georgia"/>
              <a:ea typeface="Georgia"/>
              <a:cs typeface="Georgia"/>
              <a:sym typeface="Georgia"/>
            </a:endParaRPr>
          </a:p>
          <a:p>
            <a:pPr indent="0" lvl="0" marL="0" rtl="0" algn="just">
              <a:lnSpc>
                <a:spcPct val="115000"/>
              </a:lnSpc>
              <a:spcBef>
                <a:spcPts val="1200"/>
              </a:spcBef>
              <a:spcAft>
                <a:spcPts val="1200"/>
              </a:spcAft>
              <a:buNone/>
            </a:pPr>
            <a:r>
              <a:rPr lang="en-GB" sz="1300">
                <a:solidFill>
                  <a:srgbClr val="1B2B68"/>
                </a:solidFill>
                <a:latin typeface="Georgia"/>
                <a:ea typeface="Georgia"/>
                <a:cs typeface="Georgia"/>
                <a:sym typeface="Georgia"/>
              </a:rPr>
              <a:t>Transition (de </a:t>
            </a:r>
            <a:r>
              <a:rPr b="1" lang="en-GB" sz="1300">
                <a:solidFill>
                  <a:srgbClr val="1B2B68"/>
                </a:solidFill>
                <a:latin typeface="Georgia"/>
                <a:ea typeface="Georgia"/>
                <a:cs typeface="Georgia"/>
                <a:sym typeface="Georgia"/>
              </a:rPr>
              <a:t>B</a:t>
            </a:r>
            <a:r>
              <a:rPr lang="en-GB" sz="1300">
                <a:solidFill>
                  <a:srgbClr val="1B2B68"/>
                </a:solidFill>
                <a:latin typeface="Georgia"/>
                <a:ea typeface="Georgia"/>
                <a:cs typeface="Georgia"/>
                <a:sym typeface="Georgia"/>
              </a:rPr>
              <a:t> vers </a:t>
            </a:r>
            <a:r>
              <a:rPr b="1" lang="en-GB" sz="1300">
                <a:solidFill>
                  <a:srgbClr val="1B2B68"/>
                </a:solidFill>
                <a:latin typeface="Georgia"/>
                <a:ea typeface="Georgia"/>
                <a:cs typeface="Georgia"/>
                <a:sym typeface="Georgia"/>
              </a:rPr>
              <a:t>C</a:t>
            </a:r>
            <a:r>
              <a:rPr lang="en-GB" sz="1300">
                <a:solidFill>
                  <a:srgbClr val="1B2B68"/>
                </a:solidFill>
                <a:latin typeface="Georgia"/>
                <a:ea typeface="Georgia"/>
                <a:cs typeface="Georgia"/>
                <a:sym typeface="Georgia"/>
              </a:rPr>
              <a:t>) :</a:t>
            </a:r>
            <a:endParaRPr sz="1300">
              <a:latin typeface="Open Sans"/>
              <a:ea typeface="Open Sans"/>
              <a:cs typeface="Open Sans"/>
              <a:sym typeface="Open Sans"/>
            </a:endParaRPr>
          </a:p>
        </p:txBody>
      </p:sp>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24" name="Shape 224"/>
        <p:cNvGrpSpPr/>
        <p:nvPr/>
      </p:nvGrpSpPr>
      <p:grpSpPr>
        <a:xfrm>
          <a:off x="0" y="0"/>
          <a:ext cx="0" cy="0"/>
          <a:chOff x="0" y="0"/>
          <a:chExt cx="0" cy="0"/>
        </a:xfrm>
      </p:grpSpPr>
      <p:sp>
        <p:nvSpPr>
          <p:cNvPr id="225" name="Google Shape;225;p46"/>
          <p:cNvSpPr txBox="1"/>
          <p:nvPr>
            <p:ph type="title"/>
          </p:nvPr>
        </p:nvSpPr>
        <p:spPr>
          <a:xfrm>
            <a:off x="934075" y="445025"/>
            <a:ext cx="72000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GB"/>
              <a:t>4. La conclusion </a:t>
            </a:r>
            <a:endParaRPr/>
          </a:p>
        </p:txBody>
      </p:sp>
      <p:sp>
        <p:nvSpPr>
          <p:cNvPr id="226" name="Google Shape;226;p46"/>
          <p:cNvSpPr txBox="1"/>
          <p:nvPr>
            <p:ph idx="1" type="body"/>
          </p:nvPr>
        </p:nvSpPr>
        <p:spPr>
          <a:xfrm>
            <a:off x="934075" y="1152475"/>
            <a:ext cx="7200000" cy="3416400"/>
          </a:xfrm>
          <a:prstGeom prst="rect">
            <a:avLst/>
          </a:prstGeom>
        </p:spPr>
        <p:txBody>
          <a:bodyPr anchorCtr="0" anchor="t" bIns="91425" lIns="91425" spcFirstLastPara="1" rIns="91425" wrap="square" tIns="91425">
            <a:noAutofit/>
          </a:bodyPr>
          <a:lstStyle/>
          <a:p>
            <a:pPr indent="-342900" lvl="0" marL="457200" rtl="0" algn="l">
              <a:lnSpc>
                <a:spcPct val="100000"/>
              </a:lnSpc>
              <a:spcBef>
                <a:spcPts val="0"/>
              </a:spcBef>
              <a:spcAft>
                <a:spcPts val="0"/>
              </a:spcAft>
              <a:buClr>
                <a:srgbClr val="6AA84F"/>
              </a:buClr>
              <a:buSzPts val="1800"/>
              <a:buChar char="✓"/>
            </a:pPr>
            <a:r>
              <a:rPr lang="en-GB">
                <a:highlight>
                  <a:srgbClr val="C9DAF8"/>
                </a:highlight>
              </a:rPr>
              <a:t>r</a:t>
            </a:r>
            <a:r>
              <a:rPr lang="en-GB">
                <a:highlight>
                  <a:srgbClr val="C9DAF8"/>
                </a:highlight>
              </a:rPr>
              <a:t>édiger une synthèse du </a:t>
            </a:r>
            <a:r>
              <a:rPr lang="en-GB">
                <a:highlight>
                  <a:srgbClr val="C9DAF8"/>
                </a:highlight>
              </a:rPr>
              <a:t>développement q</a:t>
            </a:r>
            <a:r>
              <a:rPr lang="en-GB">
                <a:highlight>
                  <a:srgbClr val="C9DAF8"/>
                </a:highlight>
              </a:rPr>
              <a:t>ui indique clairement la réponse à la problématique ;</a:t>
            </a:r>
            <a:endParaRPr/>
          </a:p>
          <a:p>
            <a:pPr indent="-342900" lvl="0" marL="457200" rtl="0" algn="l">
              <a:lnSpc>
                <a:spcPct val="100000"/>
              </a:lnSpc>
              <a:spcBef>
                <a:spcPts val="1600"/>
              </a:spcBef>
              <a:spcAft>
                <a:spcPts val="1600"/>
              </a:spcAft>
              <a:buClr>
                <a:srgbClr val="6AA84F"/>
              </a:buClr>
              <a:buSzPts val="1800"/>
              <a:buChar char="✓"/>
            </a:pPr>
            <a:r>
              <a:rPr lang="en-GB">
                <a:highlight>
                  <a:srgbClr val="D9EAD3"/>
                </a:highlight>
              </a:rPr>
              <a:t>p</a:t>
            </a:r>
            <a:r>
              <a:rPr lang="en-GB">
                <a:highlight>
                  <a:srgbClr val="D9EAD3"/>
                </a:highlight>
              </a:rPr>
              <a:t>roposer une ouverture.</a:t>
            </a:r>
            <a:r>
              <a:rPr lang="en-GB"/>
              <a:t> </a:t>
            </a:r>
            <a:endParaRPr/>
          </a:p>
        </p:txBody>
      </p:sp>
      <p:sp>
        <p:nvSpPr>
          <p:cNvPr id="227" name="Google Shape;227;p46"/>
          <p:cNvSpPr txBox="1"/>
          <p:nvPr>
            <p:ph idx="1" type="body"/>
          </p:nvPr>
        </p:nvSpPr>
        <p:spPr>
          <a:xfrm>
            <a:off x="658050" y="3085950"/>
            <a:ext cx="7200000" cy="2256000"/>
          </a:xfrm>
          <a:prstGeom prst="rect">
            <a:avLst/>
          </a:prstGeom>
          <a:effectLst>
            <a:outerShdw blurRad="57150" rotWithShape="0" algn="bl" dir="5400000" dist="19050">
              <a:srgbClr val="000000">
                <a:alpha val="50000"/>
              </a:srgbClr>
            </a:outerShdw>
          </a:effectLst>
        </p:spPr>
        <p:txBody>
          <a:bodyPr anchorCtr="0" anchor="t" bIns="91425" lIns="91425" spcFirstLastPara="1" rIns="91425" wrap="square" tIns="91425">
            <a:noAutofit/>
          </a:bodyPr>
          <a:lstStyle/>
          <a:p>
            <a:pPr indent="0" lvl="0" marL="0" rtl="0" algn="just">
              <a:lnSpc>
                <a:spcPct val="180000"/>
              </a:lnSpc>
              <a:spcBef>
                <a:spcPts val="0"/>
              </a:spcBef>
              <a:spcAft>
                <a:spcPts val="0"/>
              </a:spcAft>
              <a:buNone/>
            </a:pPr>
            <a:r>
              <a:rPr lang="en-GB" sz="1300">
                <a:solidFill>
                  <a:srgbClr val="1B2B68"/>
                </a:solidFill>
                <a:highlight>
                  <a:srgbClr val="C9DAF8"/>
                </a:highlight>
                <a:latin typeface="Georgia"/>
                <a:ea typeface="Georgia"/>
                <a:cs typeface="Georgia"/>
                <a:sym typeface="Georgia"/>
              </a:rPr>
              <a:t>Le travail</a:t>
            </a:r>
            <a:r>
              <a:rPr b="1" lang="en-GB" sz="1300">
                <a:solidFill>
                  <a:srgbClr val="1B2B68"/>
                </a:solidFill>
                <a:highlight>
                  <a:srgbClr val="C9DAF8"/>
                </a:highlight>
                <a:latin typeface="Georgia"/>
                <a:ea typeface="Georgia"/>
                <a:cs typeface="Georgia"/>
                <a:sym typeface="Georgia"/>
              </a:rPr>
              <a:t> ne peut guère être uniquement considéré comme une simple contrainte</a:t>
            </a:r>
            <a:r>
              <a:rPr lang="en-GB" sz="1300">
                <a:solidFill>
                  <a:srgbClr val="1B2B68"/>
                </a:solidFill>
                <a:highlight>
                  <a:srgbClr val="C9DAF8"/>
                </a:highlight>
                <a:latin typeface="Georgia"/>
                <a:ea typeface="Georgia"/>
                <a:cs typeface="Georgia"/>
                <a:sym typeface="Georgia"/>
              </a:rPr>
              <a:t> même si il est imposé à l’Homme par d’autres individus. En effet, il s’agit aussi d’une obligation, une fin en soi, qui lui permet en quelque sorte de </a:t>
            </a:r>
            <a:r>
              <a:rPr b="1" lang="en-GB" sz="1300">
                <a:solidFill>
                  <a:srgbClr val="1B2B68"/>
                </a:solidFill>
                <a:highlight>
                  <a:srgbClr val="C9DAF8"/>
                </a:highlight>
                <a:latin typeface="Georgia"/>
                <a:ea typeface="Georgia"/>
                <a:cs typeface="Georgia"/>
                <a:sym typeface="Georgia"/>
              </a:rPr>
              <a:t>s’émanciper la nature qui est en lui</a:t>
            </a:r>
            <a:r>
              <a:rPr lang="en-GB" sz="1300">
                <a:solidFill>
                  <a:srgbClr val="1B2B68"/>
                </a:solidFill>
                <a:highlight>
                  <a:srgbClr val="C9DAF8"/>
                </a:highlight>
                <a:latin typeface="Georgia"/>
                <a:ea typeface="Georgia"/>
                <a:cs typeface="Georgia"/>
                <a:sym typeface="Georgia"/>
              </a:rPr>
              <a:t> ainsi que de sa condition humaine.</a:t>
            </a:r>
            <a:r>
              <a:rPr lang="en-GB" sz="1300">
                <a:solidFill>
                  <a:srgbClr val="1B2B68"/>
                </a:solidFill>
                <a:latin typeface="Georgia"/>
                <a:ea typeface="Georgia"/>
                <a:cs typeface="Georgia"/>
                <a:sym typeface="Georgia"/>
              </a:rPr>
              <a:t> </a:t>
            </a:r>
            <a:r>
              <a:rPr lang="en-GB" sz="1300">
                <a:solidFill>
                  <a:srgbClr val="1B2B68"/>
                </a:solidFill>
                <a:highlight>
                  <a:srgbClr val="D9EAD3"/>
                </a:highlight>
                <a:latin typeface="Georgia"/>
                <a:ea typeface="Georgia"/>
                <a:cs typeface="Georgia"/>
                <a:sym typeface="Georgia"/>
              </a:rPr>
              <a:t>Le travail permet à l’Homme de </a:t>
            </a:r>
            <a:r>
              <a:rPr b="1" lang="en-GB" sz="1300">
                <a:solidFill>
                  <a:srgbClr val="1B2B68"/>
                </a:solidFill>
                <a:highlight>
                  <a:srgbClr val="D9EAD3"/>
                </a:highlight>
                <a:latin typeface="Georgia"/>
                <a:ea typeface="Georgia"/>
                <a:cs typeface="Georgia"/>
                <a:sym typeface="Georgia"/>
              </a:rPr>
              <a:t>se libérer d’aspects contraignant liés à l’existence humaine</a:t>
            </a:r>
            <a:r>
              <a:rPr lang="en-GB" sz="1300">
                <a:solidFill>
                  <a:srgbClr val="1B2B68"/>
                </a:solidFill>
                <a:highlight>
                  <a:srgbClr val="D9EAD3"/>
                </a:highlight>
                <a:latin typeface="Georgia"/>
                <a:ea typeface="Georgia"/>
                <a:cs typeface="Georgia"/>
                <a:sym typeface="Georgia"/>
              </a:rPr>
              <a:t>.</a:t>
            </a:r>
            <a:endParaRPr sz="1300">
              <a:solidFill>
                <a:srgbClr val="1B2B68"/>
              </a:solidFill>
              <a:highlight>
                <a:srgbClr val="D9EAD3"/>
              </a:highlight>
              <a:latin typeface="Georgia"/>
              <a:ea typeface="Georgia"/>
              <a:cs typeface="Georgia"/>
              <a:sym typeface="Georgia"/>
            </a:endParaRPr>
          </a:p>
          <a:p>
            <a:pPr indent="0" lvl="0" marL="0" rtl="0" algn="l">
              <a:spcBef>
                <a:spcPts val="0"/>
              </a:spcBef>
              <a:spcAft>
                <a:spcPts val="1600"/>
              </a:spcAft>
              <a:buNone/>
            </a:pPr>
            <a:r>
              <a:t/>
            </a:r>
            <a:endParaRPr sz="1300"/>
          </a:p>
        </p:txBody>
      </p:sp>
      <p:sp>
        <p:nvSpPr>
          <p:cNvPr id="228" name="Google Shape;228;p46"/>
          <p:cNvSpPr txBox="1"/>
          <p:nvPr/>
        </p:nvSpPr>
        <p:spPr>
          <a:xfrm>
            <a:off x="658050" y="2603575"/>
            <a:ext cx="7013100" cy="514200"/>
          </a:xfrm>
          <a:prstGeom prst="rect">
            <a:avLst/>
          </a:prstGeom>
          <a:noFill/>
          <a:ln>
            <a:noFill/>
          </a:ln>
        </p:spPr>
        <p:txBody>
          <a:bodyPr anchorCtr="0" anchor="t" bIns="91425" lIns="91425" spcFirstLastPara="1" rIns="91425" wrap="square" tIns="91425">
            <a:noAutofit/>
          </a:bodyPr>
          <a:lstStyle/>
          <a:p>
            <a:pPr indent="0" lvl="0" marL="0" rtl="0" algn="just">
              <a:lnSpc>
                <a:spcPct val="180000"/>
              </a:lnSpc>
              <a:spcBef>
                <a:spcPts val="0"/>
              </a:spcBef>
              <a:spcAft>
                <a:spcPts val="0"/>
              </a:spcAft>
              <a:buNone/>
            </a:pPr>
            <a:r>
              <a:rPr b="1" lang="en-GB" sz="1300">
                <a:solidFill>
                  <a:srgbClr val="1B2B68"/>
                </a:solidFill>
                <a:latin typeface="Georgia"/>
                <a:ea typeface="Georgia"/>
                <a:cs typeface="Georgia"/>
                <a:sym typeface="Georgia"/>
              </a:rPr>
              <a:t>Sujet : Le travail n’est-il qu’une contrainte ?</a:t>
            </a:r>
            <a:endParaRPr b="1" sz="1300">
              <a:solidFill>
                <a:srgbClr val="1B2B68"/>
              </a:solidFill>
              <a:latin typeface="Georgia"/>
              <a:ea typeface="Georgia"/>
              <a:cs typeface="Georgia"/>
              <a:sym typeface="Georgia"/>
            </a:endParaRPr>
          </a:p>
          <a:p>
            <a:pPr indent="0" lvl="0" marL="0" rtl="0" algn="just">
              <a:lnSpc>
                <a:spcPct val="180000"/>
              </a:lnSpc>
              <a:spcBef>
                <a:spcPts val="1200"/>
              </a:spcBef>
              <a:spcAft>
                <a:spcPts val="1200"/>
              </a:spcAft>
              <a:buNone/>
            </a:pPr>
            <a:r>
              <a:t/>
            </a:r>
            <a:endParaRPr sz="1300">
              <a:latin typeface="Open Sans"/>
              <a:ea typeface="Open Sans"/>
              <a:cs typeface="Open Sans"/>
              <a:sym typeface="Open Sans"/>
            </a:endParaRPr>
          </a:p>
        </p:txBody>
      </p:sp>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32" name="Shape 232"/>
        <p:cNvGrpSpPr/>
        <p:nvPr/>
      </p:nvGrpSpPr>
      <p:grpSpPr>
        <a:xfrm>
          <a:off x="0" y="0"/>
          <a:ext cx="0" cy="0"/>
          <a:chOff x="0" y="0"/>
          <a:chExt cx="0" cy="0"/>
        </a:xfrm>
      </p:grpSpPr>
      <p:sp>
        <p:nvSpPr>
          <p:cNvPr id="233" name="Google Shape;233;p47"/>
          <p:cNvSpPr txBox="1"/>
          <p:nvPr>
            <p:ph type="ctrTitle"/>
          </p:nvPr>
        </p:nvSpPr>
        <p:spPr>
          <a:xfrm>
            <a:off x="972008" y="744575"/>
            <a:ext cx="7200000" cy="20526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lang="en-GB"/>
              <a:t>Relecture et correction</a:t>
            </a:r>
            <a:endParaRPr/>
          </a:p>
        </p:txBody>
      </p:sp>
      <p:sp>
        <p:nvSpPr>
          <p:cNvPr id="234" name="Google Shape;234;p47"/>
          <p:cNvSpPr txBox="1"/>
          <p:nvPr>
            <p:ph idx="1" type="subTitle"/>
          </p:nvPr>
        </p:nvSpPr>
        <p:spPr>
          <a:xfrm>
            <a:off x="972000" y="2834125"/>
            <a:ext cx="7200000" cy="7926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GB"/>
              <a:t>Étape 6</a:t>
            </a:r>
            <a:endParaRPr/>
          </a:p>
        </p:txBody>
      </p:sp>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38" name="Shape 238"/>
        <p:cNvGrpSpPr/>
        <p:nvPr/>
      </p:nvGrpSpPr>
      <p:grpSpPr>
        <a:xfrm>
          <a:off x="0" y="0"/>
          <a:ext cx="0" cy="0"/>
          <a:chOff x="0" y="0"/>
          <a:chExt cx="0" cy="0"/>
        </a:xfrm>
      </p:grpSpPr>
      <p:sp>
        <p:nvSpPr>
          <p:cNvPr id="239" name="Google Shape;239;p48"/>
          <p:cNvSpPr txBox="1"/>
          <p:nvPr>
            <p:ph type="title"/>
          </p:nvPr>
        </p:nvSpPr>
        <p:spPr>
          <a:xfrm>
            <a:off x="934075" y="445025"/>
            <a:ext cx="72000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GB"/>
              <a:t>Relecture et correction </a:t>
            </a:r>
            <a:endParaRPr/>
          </a:p>
        </p:txBody>
      </p:sp>
      <p:sp>
        <p:nvSpPr>
          <p:cNvPr id="240" name="Google Shape;240;p48"/>
          <p:cNvSpPr txBox="1"/>
          <p:nvPr>
            <p:ph idx="1" type="body"/>
          </p:nvPr>
        </p:nvSpPr>
        <p:spPr>
          <a:xfrm>
            <a:off x="523450" y="1152475"/>
            <a:ext cx="8005800" cy="768000"/>
          </a:xfrm>
          <a:prstGeom prst="rect">
            <a:avLst/>
          </a:prstGeom>
        </p:spPr>
        <p:txBody>
          <a:bodyPr anchorCtr="0" anchor="t" bIns="91425" lIns="91425" spcFirstLastPara="1" rIns="91425" wrap="square" tIns="91425">
            <a:noAutofit/>
          </a:bodyPr>
          <a:lstStyle/>
          <a:p>
            <a:pPr indent="-342900" lvl="0" marL="457200" rtl="0" algn="l">
              <a:lnSpc>
                <a:spcPct val="100000"/>
              </a:lnSpc>
              <a:spcBef>
                <a:spcPts val="0"/>
              </a:spcBef>
              <a:spcAft>
                <a:spcPts val="0"/>
              </a:spcAft>
              <a:buClr>
                <a:srgbClr val="6AA84F"/>
              </a:buClr>
              <a:buSzPts val="1800"/>
              <a:buChar char="✓"/>
            </a:pPr>
            <a:r>
              <a:rPr lang="en-GB"/>
              <a:t>Profitez du service de </a:t>
            </a:r>
            <a:r>
              <a:rPr b="1" lang="en-GB"/>
              <a:t>relecture</a:t>
            </a:r>
            <a:r>
              <a:rPr lang="en-GB"/>
              <a:t> et des </a:t>
            </a:r>
            <a:r>
              <a:rPr b="1" lang="en-GB"/>
              <a:t>conseils</a:t>
            </a:r>
            <a:r>
              <a:rPr lang="en-GB"/>
              <a:t> méthodologiques de </a:t>
            </a:r>
            <a:r>
              <a:rPr b="1" lang="en-GB"/>
              <a:t>Scribbr</a:t>
            </a:r>
            <a:r>
              <a:rPr lang="en-GB"/>
              <a:t>.</a:t>
            </a:r>
            <a:endParaRPr/>
          </a:p>
          <a:p>
            <a:pPr indent="0" lvl="0" marL="0" rtl="0" algn="l">
              <a:spcBef>
                <a:spcPts val="1600"/>
              </a:spcBef>
              <a:spcAft>
                <a:spcPts val="1600"/>
              </a:spcAft>
              <a:buNone/>
            </a:pPr>
            <a:r>
              <a:t/>
            </a:r>
            <a:endParaRPr/>
          </a:p>
        </p:txBody>
      </p:sp>
      <p:pic>
        <p:nvPicPr>
          <p:cNvPr id="241" name="Google Shape;241;p48"/>
          <p:cNvPicPr preferRelativeResize="0"/>
          <p:nvPr/>
        </p:nvPicPr>
        <p:blipFill>
          <a:blip r:embed="rId3">
            <a:alphaModFix/>
          </a:blip>
          <a:stretch>
            <a:fillRect/>
          </a:stretch>
        </p:blipFill>
        <p:spPr>
          <a:xfrm>
            <a:off x="1909825" y="2154351"/>
            <a:ext cx="5248505" cy="2510949"/>
          </a:xfrm>
          <a:prstGeom prst="rect">
            <a:avLst/>
          </a:prstGeom>
          <a:noFill/>
          <a:ln>
            <a:noFill/>
          </a:ln>
          <a:effectLst>
            <a:outerShdw blurRad="57150" rotWithShape="0" algn="bl" dir="5400000" dist="19050">
              <a:srgbClr val="000000">
                <a:alpha val="81000"/>
              </a:srgbClr>
            </a:outerShdw>
          </a:effectLst>
        </p:spPr>
      </p:pic>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45" name="Shape 245"/>
        <p:cNvGrpSpPr/>
        <p:nvPr/>
      </p:nvGrpSpPr>
      <p:grpSpPr>
        <a:xfrm>
          <a:off x="0" y="0"/>
          <a:ext cx="0" cy="0"/>
          <a:chOff x="0" y="0"/>
          <a:chExt cx="0" cy="0"/>
        </a:xfrm>
      </p:grpSpPr>
      <p:sp>
        <p:nvSpPr>
          <p:cNvPr id="246" name="Google Shape;246;p49"/>
          <p:cNvSpPr txBox="1"/>
          <p:nvPr>
            <p:ph type="ctrTitle"/>
          </p:nvPr>
        </p:nvSpPr>
        <p:spPr>
          <a:xfrm>
            <a:off x="972000" y="1715700"/>
            <a:ext cx="7200000" cy="17121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lang="en-GB"/>
              <a:t>Ressources recommandées</a:t>
            </a:r>
            <a:endParaRPr/>
          </a:p>
        </p:txBody>
      </p:sp>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50" name="Shape 250"/>
        <p:cNvGrpSpPr/>
        <p:nvPr/>
      </p:nvGrpSpPr>
      <p:grpSpPr>
        <a:xfrm>
          <a:off x="0" y="0"/>
          <a:ext cx="0" cy="0"/>
          <a:chOff x="0" y="0"/>
          <a:chExt cx="0" cy="0"/>
        </a:xfrm>
      </p:grpSpPr>
      <p:sp>
        <p:nvSpPr>
          <p:cNvPr id="251" name="Google Shape;251;p50"/>
          <p:cNvSpPr txBox="1"/>
          <p:nvPr>
            <p:ph type="title"/>
          </p:nvPr>
        </p:nvSpPr>
        <p:spPr>
          <a:xfrm>
            <a:off x="972000" y="316425"/>
            <a:ext cx="72000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GB"/>
              <a:t>Les ressources de Scribbr</a:t>
            </a:r>
            <a:endParaRPr/>
          </a:p>
        </p:txBody>
      </p:sp>
      <p:sp>
        <p:nvSpPr>
          <p:cNvPr id="252" name="Google Shape;252;p50"/>
          <p:cNvSpPr txBox="1"/>
          <p:nvPr>
            <p:ph idx="1" type="body"/>
          </p:nvPr>
        </p:nvSpPr>
        <p:spPr>
          <a:xfrm>
            <a:off x="547700" y="1138650"/>
            <a:ext cx="7323300" cy="1975800"/>
          </a:xfrm>
          <a:prstGeom prst="rect">
            <a:avLst/>
          </a:prstGeom>
        </p:spPr>
        <p:txBody>
          <a:bodyPr anchorCtr="0" anchor="t" bIns="91425" lIns="91425" spcFirstLastPara="1" rIns="91425" wrap="square" tIns="91425">
            <a:noAutofit/>
          </a:bodyPr>
          <a:lstStyle/>
          <a:p>
            <a:pPr indent="-342900" lvl="0" marL="457200" rtl="0" algn="l">
              <a:lnSpc>
                <a:spcPct val="150000"/>
              </a:lnSpc>
              <a:spcBef>
                <a:spcPts val="0"/>
              </a:spcBef>
              <a:spcAft>
                <a:spcPts val="0"/>
              </a:spcAft>
              <a:buSzPts val="1800"/>
              <a:buChar char="●"/>
            </a:pPr>
            <a:r>
              <a:rPr lang="en-GB" u="sng">
                <a:solidFill>
                  <a:schemeClr val="hlink"/>
                </a:solidFill>
                <a:hlinkClick r:id="rId3"/>
              </a:rPr>
              <a:t>Notre article sur la méthode de la dissertation en philosophie</a:t>
            </a:r>
            <a:r>
              <a:rPr lang="en-GB"/>
              <a:t> </a:t>
            </a:r>
            <a:endParaRPr/>
          </a:p>
          <a:p>
            <a:pPr indent="-342900" lvl="0" marL="457200" rtl="0" algn="l">
              <a:lnSpc>
                <a:spcPct val="150000"/>
              </a:lnSpc>
              <a:spcBef>
                <a:spcPts val="0"/>
              </a:spcBef>
              <a:spcAft>
                <a:spcPts val="0"/>
              </a:spcAft>
              <a:buSzPts val="1800"/>
              <a:buChar char="●"/>
            </a:pPr>
            <a:r>
              <a:rPr lang="en-GB" u="sng">
                <a:solidFill>
                  <a:schemeClr val="hlink"/>
                </a:solidFill>
                <a:hlinkClick r:id="rId4"/>
              </a:rPr>
              <a:t>Notre article sur le plan d’une dissertation en philosophie</a:t>
            </a:r>
            <a:r>
              <a:rPr lang="en-GB"/>
              <a:t> </a:t>
            </a:r>
            <a:endParaRPr/>
          </a:p>
          <a:p>
            <a:pPr indent="-342900" lvl="0" marL="457200" rtl="0" algn="l">
              <a:lnSpc>
                <a:spcPct val="150000"/>
              </a:lnSpc>
              <a:spcBef>
                <a:spcPts val="0"/>
              </a:spcBef>
              <a:spcAft>
                <a:spcPts val="0"/>
              </a:spcAft>
              <a:buSzPts val="1800"/>
              <a:buChar char="●"/>
            </a:pPr>
            <a:r>
              <a:rPr lang="en-GB"/>
              <a:t>Notre service de </a:t>
            </a:r>
            <a:r>
              <a:rPr lang="en-GB" u="sng">
                <a:solidFill>
                  <a:schemeClr val="hlink"/>
                </a:solidFill>
                <a:hlinkClick r:id="rId5"/>
              </a:rPr>
              <a:t>correction</a:t>
            </a:r>
            <a:r>
              <a:rPr lang="en-GB"/>
              <a:t> et </a:t>
            </a:r>
            <a:r>
              <a:rPr lang="en-GB" u="sng">
                <a:solidFill>
                  <a:schemeClr val="hlink"/>
                </a:solidFill>
                <a:hlinkClick r:id="rId6"/>
              </a:rPr>
              <a:t>relecture</a:t>
            </a:r>
            <a:r>
              <a:rPr lang="en-GB"/>
              <a:t> pour la dissertation </a:t>
            </a:r>
            <a:endParaRPr/>
          </a:p>
          <a:p>
            <a:pPr indent="0" lvl="0" marL="0" rtl="0" algn="l">
              <a:lnSpc>
                <a:spcPct val="150000"/>
              </a:lnSpc>
              <a:spcBef>
                <a:spcPts val="1600"/>
              </a:spcBef>
              <a:spcAft>
                <a:spcPts val="0"/>
              </a:spcAft>
              <a:buNone/>
            </a:pPr>
            <a:r>
              <a:t/>
            </a:r>
            <a:endParaRPr/>
          </a:p>
          <a:p>
            <a:pPr indent="0" lvl="0" marL="0" rtl="0" algn="l">
              <a:lnSpc>
                <a:spcPct val="150000"/>
              </a:lnSpc>
              <a:spcBef>
                <a:spcPts val="1600"/>
              </a:spcBef>
              <a:spcAft>
                <a:spcPts val="1600"/>
              </a:spcAft>
              <a:buNone/>
            </a:pPr>
            <a:r>
              <a:t/>
            </a:r>
            <a:endParaRPr/>
          </a:p>
        </p:txBody>
      </p:sp>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56" name="Shape 256"/>
        <p:cNvGrpSpPr/>
        <p:nvPr/>
      </p:nvGrpSpPr>
      <p:grpSpPr>
        <a:xfrm>
          <a:off x="0" y="0"/>
          <a:ext cx="0" cy="0"/>
          <a:chOff x="0" y="0"/>
          <a:chExt cx="0" cy="0"/>
        </a:xfrm>
      </p:grpSpPr>
      <p:sp>
        <p:nvSpPr>
          <p:cNvPr id="257" name="Google Shape;257;p51"/>
          <p:cNvSpPr txBox="1"/>
          <p:nvPr>
            <p:ph type="title"/>
          </p:nvPr>
        </p:nvSpPr>
        <p:spPr>
          <a:xfrm>
            <a:off x="934075" y="445025"/>
            <a:ext cx="72000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GB"/>
              <a:t>Salut</a:t>
            </a:r>
            <a:r>
              <a:rPr lang="en-GB"/>
              <a:t>, nous c’est Scribbr </a:t>
            </a:r>
            <a:r>
              <a:rPr lang="en-GB"/>
              <a:t>👋</a:t>
            </a:r>
            <a:endParaRPr/>
          </a:p>
        </p:txBody>
      </p:sp>
      <p:sp>
        <p:nvSpPr>
          <p:cNvPr id="258" name="Google Shape;258;p51"/>
          <p:cNvSpPr txBox="1"/>
          <p:nvPr>
            <p:ph idx="1" type="body"/>
          </p:nvPr>
        </p:nvSpPr>
        <p:spPr>
          <a:xfrm>
            <a:off x="934075" y="1368550"/>
            <a:ext cx="7200000" cy="3200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GB" sz="1400">
                <a:solidFill>
                  <a:srgbClr val="15204F"/>
                </a:solidFill>
                <a:latin typeface="Arial"/>
                <a:ea typeface="Arial"/>
                <a:cs typeface="Arial"/>
                <a:sym typeface="Arial"/>
              </a:rPr>
              <a:t>Nous sommes une équipe de 60 personnes à Amsterdam, et nous travaillons en partenariat avec plus de 500 correcteurs indépendants à travers le monde pour aider les étudiants à obtenir leur diplôme et à devenir de meilleurs écrivains universitaires.</a:t>
            </a:r>
            <a:endParaRPr sz="1400">
              <a:solidFill>
                <a:srgbClr val="15204F"/>
              </a:solidFill>
              <a:latin typeface="Arial"/>
              <a:ea typeface="Arial"/>
              <a:cs typeface="Arial"/>
              <a:sym typeface="Arial"/>
            </a:endParaRPr>
          </a:p>
          <a:p>
            <a:pPr indent="0" lvl="0" marL="0" rtl="0" algn="l">
              <a:spcBef>
                <a:spcPts val="0"/>
              </a:spcBef>
              <a:spcAft>
                <a:spcPts val="0"/>
              </a:spcAft>
              <a:buNone/>
            </a:pPr>
            <a:r>
              <a:t/>
            </a:r>
            <a:endParaRPr sz="1400">
              <a:solidFill>
                <a:srgbClr val="15204F"/>
              </a:solidFill>
              <a:latin typeface="Arial"/>
              <a:ea typeface="Arial"/>
              <a:cs typeface="Arial"/>
              <a:sym typeface="Arial"/>
            </a:endParaRPr>
          </a:p>
          <a:p>
            <a:pPr indent="0" lvl="0" marL="0" rtl="0" algn="l">
              <a:spcBef>
                <a:spcPts val="0"/>
              </a:spcBef>
              <a:spcAft>
                <a:spcPts val="0"/>
              </a:spcAft>
              <a:buNone/>
            </a:pPr>
            <a:r>
              <a:rPr lang="en-GB" sz="1400">
                <a:solidFill>
                  <a:srgbClr val="15204F"/>
                </a:solidFill>
                <a:latin typeface="Arial"/>
                <a:ea typeface="Arial"/>
                <a:cs typeface="Arial"/>
                <a:sym typeface="Arial"/>
              </a:rPr>
              <a:t>Chaque jour, nous travaillons dur sur notre </a:t>
            </a:r>
            <a:r>
              <a:rPr lang="en-GB" sz="1400" u="sng">
                <a:solidFill>
                  <a:schemeClr val="hlink"/>
                </a:solidFill>
                <a:latin typeface="Arial"/>
                <a:ea typeface="Arial"/>
                <a:cs typeface="Arial"/>
                <a:sym typeface="Arial"/>
                <a:hlinkClick r:id="rId3"/>
              </a:rPr>
              <a:t>service de relecture et correction</a:t>
            </a:r>
            <a:r>
              <a:rPr lang="en-GB" sz="1400">
                <a:solidFill>
                  <a:srgbClr val="15204F"/>
                </a:solidFill>
                <a:latin typeface="Arial"/>
                <a:ea typeface="Arial"/>
                <a:cs typeface="Arial"/>
                <a:sym typeface="Arial"/>
              </a:rPr>
              <a:t>, </a:t>
            </a:r>
            <a:r>
              <a:rPr lang="en-GB" sz="1400" u="sng">
                <a:solidFill>
                  <a:schemeClr val="hlink"/>
                </a:solidFill>
                <a:latin typeface="Arial"/>
                <a:ea typeface="Arial"/>
                <a:cs typeface="Arial"/>
                <a:sym typeface="Arial"/>
                <a:hlinkClick r:id="rId4"/>
              </a:rPr>
              <a:t>logiciel anti-plagiat,</a:t>
            </a:r>
            <a:r>
              <a:rPr lang="en-GB" sz="1400">
                <a:solidFill>
                  <a:srgbClr val="15204F"/>
                </a:solidFill>
                <a:latin typeface="Arial"/>
                <a:ea typeface="Arial"/>
                <a:cs typeface="Arial"/>
                <a:sym typeface="Arial"/>
              </a:rPr>
              <a:t> </a:t>
            </a:r>
            <a:r>
              <a:rPr lang="en-GB" sz="1400" u="sng">
                <a:solidFill>
                  <a:schemeClr val="hlink"/>
                </a:solidFill>
                <a:latin typeface="Arial"/>
                <a:ea typeface="Arial"/>
                <a:cs typeface="Arial"/>
                <a:sym typeface="Arial"/>
                <a:hlinkClick r:id="rId5"/>
              </a:rPr>
              <a:t>générateur de sources APA</a:t>
            </a:r>
            <a:r>
              <a:rPr lang="en-GB" sz="1400">
                <a:solidFill>
                  <a:srgbClr val="15204F"/>
                </a:solidFill>
                <a:latin typeface="Arial"/>
                <a:ea typeface="Arial"/>
                <a:cs typeface="Arial"/>
                <a:sym typeface="Arial"/>
              </a:rPr>
              <a:t> et nos </a:t>
            </a:r>
            <a:r>
              <a:rPr lang="en-GB" sz="1400" u="sng">
                <a:solidFill>
                  <a:schemeClr val="hlink"/>
                </a:solidFill>
                <a:latin typeface="Arial"/>
                <a:ea typeface="Arial"/>
                <a:cs typeface="Arial"/>
                <a:sym typeface="Arial"/>
                <a:hlinkClick r:id="rId6"/>
              </a:rPr>
              <a:t>ressources</a:t>
            </a:r>
            <a:r>
              <a:rPr lang="en-GB" sz="1400" u="sng">
                <a:solidFill>
                  <a:schemeClr val="hlink"/>
                </a:solidFill>
                <a:latin typeface="Arial"/>
                <a:ea typeface="Arial"/>
                <a:cs typeface="Arial"/>
                <a:sym typeface="Arial"/>
                <a:hlinkClick r:id="rId7"/>
              </a:rPr>
              <a:t> universitaires.</a:t>
            </a:r>
            <a:endParaRPr sz="1400"/>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84" name="Shape 84"/>
        <p:cNvGrpSpPr/>
        <p:nvPr/>
      </p:nvGrpSpPr>
      <p:grpSpPr>
        <a:xfrm>
          <a:off x="0" y="0"/>
          <a:ext cx="0" cy="0"/>
          <a:chOff x="0" y="0"/>
          <a:chExt cx="0" cy="0"/>
        </a:xfrm>
      </p:grpSpPr>
      <p:sp>
        <p:nvSpPr>
          <p:cNvPr id="85" name="Google Shape;85;p25"/>
          <p:cNvSpPr txBox="1"/>
          <p:nvPr>
            <p:ph type="title"/>
          </p:nvPr>
        </p:nvSpPr>
        <p:spPr>
          <a:xfrm>
            <a:off x="934075" y="445025"/>
            <a:ext cx="72000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GB"/>
              <a:t>6 étapes pour faire une dissertation</a:t>
            </a:r>
            <a:endParaRPr/>
          </a:p>
        </p:txBody>
      </p:sp>
      <p:sp>
        <p:nvSpPr>
          <p:cNvPr id="86" name="Google Shape;86;p25"/>
          <p:cNvSpPr txBox="1"/>
          <p:nvPr>
            <p:ph idx="1" type="body"/>
          </p:nvPr>
        </p:nvSpPr>
        <p:spPr>
          <a:xfrm>
            <a:off x="934075" y="1314750"/>
            <a:ext cx="7200000" cy="38859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GB"/>
              <a:t>Étape 1 : analyser le sujet </a:t>
            </a:r>
            <a:endParaRPr/>
          </a:p>
          <a:p>
            <a:pPr indent="0" lvl="0" marL="0" rtl="0" algn="l">
              <a:spcBef>
                <a:spcPts val="1600"/>
              </a:spcBef>
              <a:spcAft>
                <a:spcPts val="0"/>
              </a:spcAft>
              <a:buNone/>
            </a:pPr>
            <a:r>
              <a:rPr lang="en-GB"/>
              <a:t>Étape 2 : problématiser le sujet </a:t>
            </a:r>
            <a:endParaRPr/>
          </a:p>
          <a:p>
            <a:pPr indent="0" lvl="0" marL="0" rtl="0" algn="l">
              <a:spcBef>
                <a:spcPts val="1600"/>
              </a:spcBef>
              <a:spcAft>
                <a:spcPts val="0"/>
              </a:spcAft>
              <a:buNone/>
            </a:pPr>
            <a:r>
              <a:rPr lang="en-GB"/>
              <a:t>Étape 3 : rédiger le plan </a:t>
            </a:r>
            <a:endParaRPr/>
          </a:p>
          <a:p>
            <a:pPr indent="0" lvl="0" marL="0" rtl="0" algn="l">
              <a:spcBef>
                <a:spcPts val="1600"/>
              </a:spcBef>
              <a:spcAft>
                <a:spcPts val="0"/>
              </a:spcAft>
              <a:buNone/>
            </a:pPr>
            <a:r>
              <a:rPr lang="en-GB"/>
              <a:t>Étape 4 : préparer l’argumentation</a:t>
            </a:r>
            <a:endParaRPr/>
          </a:p>
          <a:p>
            <a:pPr indent="0" lvl="0" marL="0" rtl="0" algn="l">
              <a:spcBef>
                <a:spcPts val="1600"/>
              </a:spcBef>
              <a:spcAft>
                <a:spcPts val="0"/>
              </a:spcAft>
              <a:buNone/>
            </a:pPr>
            <a:r>
              <a:rPr lang="en-GB"/>
              <a:t>Étape 5 : rédiger la dissertation</a:t>
            </a:r>
            <a:endParaRPr/>
          </a:p>
          <a:p>
            <a:pPr indent="0" lvl="0" marL="0" rtl="0" algn="l">
              <a:spcBef>
                <a:spcPts val="1600"/>
              </a:spcBef>
              <a:spcAft>
                <a:spcPts val="1600"/>
              </a:spcAft>
              <a:buNone/>
            </a:pPr>
            <a:r>
              <a:rPr lang="en-GB"/>
              <a:t>Étape 6 : relire et corriger le travail </a:t>
            </a:r>
            <a:endParaRPr/>
          </a:p>
        </p:txBody>
      </p:sp>
    </p:spTree>
  </p:cSld>
  <p:clrMapOvr>
    <a:masterClrMapping/>
  </p:clrMapOvr>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62" name="Shape 262"/>
        <p:cNvGrpSpPr/>
        <p:nvPr/>
      </p:nvGrpSpPr>
      <p:grpSpPr>
        <a:xfrm>
          <a:off x="0" y="0"/>
          <a:ext cx="0" cy="0"/>
          <a:chOff x="0" y="0"/>
          <a:chExt cx="0" cy="0"/>
        </a:xfrm>
      </p:grpSpPr>
      <p:sp>
        <p:nvSpPr>
          <p:cNvPr id="263" name="Google Shape;263;p52"/>
          <p:cNvSpPr txBox="1"/>
          <p:nvPr>
            <p:ph type="title"/>
          </p:nvPr>
        </p:nvSpPr>
        <p:spPr>
          <a:xfrm>
            <a:off x="934075" y="445025"/>
            <a:ext cx="72000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GB"/>
              <a:t>Comment utiliser cette présentation ?</a:t>
            </a:r>
            <a:endParaRPr/>
          </a:p>
        </p:txBody>
      </p:sp>
      <p:sp>
        <p:nvSpPr>
          <p:cNvPr id="264" name="Google Shape;264;p52"/>
          <p:cNvSpPr txBox="1"/>
          <p:nvPr>
            <p:ph idx="1" type="body"/>
          </p:nvPr>
        </p:nvSpPr>
        <p:spPr>
          <a:xfrm>
            <a:off x="857875" y="1152475"/>
            <a:ext cx="7647600" cy="36039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GB" sz="1400">
                <a:solidFill>
                  <a:srgbClr val="15204F"/>
                </a:solidFill>
                <a:latin typeface="Arial"/>
                <a:ea typeface="Arial"/>
                <a:cs typeface="Arial"/>
                <a:sym typeface="Arial"/>
              </a:rPr>
              <a:t>Cette présentation peut être librement utilisée pour éduquer les étudiants sur la rédaction du rapport de stage. Vous pouvez :</a:t>
            </a:r>
            <a:endParaRPr sz="1400">
              <a:solidFill>
                <a:srgbClr val="15204F"/>
              </a:solidFill>
              <a:latin typeface="Arial"/>
              <a:ea typeface="Arial"/>
              <a:cs typeface="Arial"/>
              <a:sym typeface="Arial"/>
            </a:endParaRPr>
          </a:p>
          <a:p>
            <a:pPr indent="0" lvl="0" marL="0" rtl="0" algn="l">
              <a:spcBef>
                <a:spcPts val="0"/>
              </a:spcBef>
              <a:spcAft>
                <a:spcPts val="0"/>
              </a:spcAft>
              <a:buNone/>
            </a:pPr>
            <a:r>
              <a:t/>
            </a:r>
            <a:endParaRPr sz="1400">
              <a:solidFill>
                <a:srgbClr val="15204F"/>
              </a:solidFill>
              <a:latin typeface="Arial"/>
              <a:ea typeface="Arial"/>
              <a:cs typeface="Arial"/>
              <a:sym typeface="Arial"/>
            </a:endParaRPr>
          </a:p>
          <a:p>
            <a:pPr indent="-317500" lvl="0" marL="457200" rtl="0" algn="l">
              <a:spcBef>
                <a:spcPts val="0"/>
              </a:spcBef>
              <a:spcAft>
                <a:spcPts val="0"/>
              </a:spcAft>
              <a:buClr>
                <a:schemeClr val="accent2"/>
              </a:buClr>
              <a:buSzPts val="1400"/>
              <a:buChar char="✓"/>
            </a:pPr>
            <a:r>
              <a:rPr lang="en-GB" sz="1400">
                <a:solidFill>
                  <a:srgbClr val="15204F"/>
                </a:solidFill>
                <a:latin typeface="Arial"/>
                <a:ea typeface="Arial"/>
                <a:cs typeface="Arial"/>
                <a:sym typeface="Arial"/>
              </a:rPr>
              <a:t>Affichez cette présentation dans un environnement de classe</a:t>
            </a:r>
            <a:endParaRPr sz="1400">
              <a:solidFill>
                <a:srgbClr val="15204F"/>
              </a:solidFill>
              <a:latin typeface="Arial"/>
              <a:ea typeface="Arial"/>
              <a:cs typeface="Arial"/>
              <a:sym typeface="Arial"/>
            </a:endParaRPr>
          </a:p>
          <a:p>
            <a:pPr indent="-317500" lvl="0" marL="457200" rtl="0" algn="l">
              <a:spcBef>
                <a:spcPts val="0"/>
              </a:spcBef>
              <a:spcAft>
                <a:spcPts val="0"/>
              </a:spcAft>
              <a:buClr>
                <a:schemeClr val="accent2"/>
              </a:buClr>
              <a:buSzPts val="1400"/>
              <a:buChar char="✓"/>
            </a:pPr>
            <a:r>
              <a:rPr lang="en-GB" sz="1400">
                <a:solidFill>
                  <a:srgbClr val="15204F"/>
                </a:solidFill>
                <a:latin typeface="Arial"/>
                <a:ea typeface="Arial"/>
                <a:cs typeface="Arial"/>
                <a:sym typeface="Arial"/>
              </a:rPr>
              <a:t>Modifiez ou supprimez des diapositives</a:t>
            </a:r>
            <a:endParaRPr sz="1400">
              <a:solidFill>
                <a:srgbClr val="15204F"/>
              </a:solidFill>
              <a:latin typeface="Arial"/>
              <a:ea typeface="Arial"/>
              <a:cs typeface="Arial"/>
              <a:sym typeface="Arial"/>
            </a:endParaRPr>
          </a:p>
          <a:p>
            <a:pPr indent="-317500" lvl="0" marL="457200" rtl="0" algn="l">
              <a:spcBef>
                <a:spcPts val="0"/>
              </a:spcBef>
              <a:spcAft>
                <a:spcPts val="0"/>
              </a:spcAft>
              <a:buClr>
                <a:schemeClr val="accent2"/>
              </a:buClr>
              <a:buSzPts val="1400"/>
              <a:buChar char="✓"/>
            </a:pPr>
            <a:r>
              <a:rPr lang="en-GB" sz="1400">
                <a:solidFill>
                  <a:srgbClr val="15204F"/>
                </a:solidFill>
                <a:latin typeface="Arial"/>
                <a:ea typeface="Arial"/>
                <a:cs typeface="Arial"/>
                <a:sym typeface="Arial"/>
              </a:rPr>
              <a:t>Distribuez cette présentation sur papier ou dans des environnements d'étudiants privés (par exemple, Moodle, BlackBoard, Google Classroom, etc.)</a:t>
            </a:r>
            <a:endParaRPr sz="1400">
              <a:solidFill>
                <a:srgbClr val="15204F"/>
              </a:solidFill>
              <a:latin typeface="Arial"/>
              <a:ea typeface="Arial"/>
              <a:cs typeface="Arial"/>
              <a:sym typeface="Arial"/>
            </a:endParaRPr>
          </a:p>
          <a:p>
            <a:pPr indent="0" lvl="0" marL="0" rtl="0" algn="l">
              <a:spcBef>
                <a:spcPts val="0"/>
              </a:spcBef>
              <a:spcAft>
                <a:spcPts val="0"/>
              </a:spcAft>
              <a:buNone/>
            </a:pPr>
            <a:r>
              <a:t/>
            </a:r>
            <a:endParaRPr sz="1400"/>
          </a:p>
          <a:p>
            <a:pPr indent="0" lvl="0" marL="0" rtl="0" algn="l">
              <a:spcBef>
                <a:spcPts val="0"/>
              </a:spcBef>
              <a:spcAft>
                <a:spcPts val="0"/>
              </a:spcAft>
              <a:buNone/>
            </a:pPr>
            <a:r>
              <a:rPr lang="en-GB" sz="1400">
                <a:solidFill>
                  <a:srgbClr val="15204F"/>
                </a:solidFill>
                <a:latin typeface="Arial"/>
                <a:ea typeface="Arial"/>
                <a:cs typeface="Arial"/>
                <a:sym typeface="Arial"/>
              </a:rPr>
              <a:t>Merci de rendre hommage à Scribbr pour la création de cette ressource.</a:t>
            </a:r>
            <a:endParaRPr sz="1400">
              <a:solidFill>
                <a:srgbClr val="15204F"/>
              </a:solidFill>
              <a:latin typeface="Arial"/>
              <a:ea typeface="Arial"/>
              <a:cs typeface="Arial"/>
              <a:sym typeface="Arial"/>
            </a:endParaRPr>
          </a:p>
          <a:p>
            <a:pPr indent="0" lvl="0" marL="0" rtl="0" algn="l">
              <a:spcBef>
                <a:spcPts val="0"/>
              </a:spcBef>
              <a:spcAft>
                <a:spcPts val="0"/>
              </a:spcAft>
              <a:buNone/>
            </a:pPr>
            <a:r>
              <a:t/>
            </a:r>
            <a:endParaRPr sz="1400">
              <a:solidFill>
                <a:srgbClr val="15204F"/>
              </a:solidFill>
              <a:latin typeface="Arial"/>
              <a:ea typeface="Arial"/>
              <a:cs typeface="Arial"/>
              <a:sym typeface="Arial"/>
            </a:endParaRPr>
          </a:p>
          <a:p>
            <a:pPr indent="0" lvl="0" marL="0" rtl="0" algn="l">
              <a:spcBef>
                <a:spcPts val="0"/>
              </a:spcBef>
              <a:spcAft>
                <a:spcPts val="0"/>
              </a:spcAft>
              <a:buNone/>
            </a:pPr>
            <a:r>
              <a:rPr lang="en-GB" sz="1400">
                <a:solidFill>
                  <a:srgbClr val="15204F"/>
                </a:solidFill>
                <a:latin typeface="Arial"/>
                <a:ea typeface="Arial"/>
                <a:cs typeface="Arial"/>
                <a:sym typeface="Arial"/>
              </a:rPr>
              <a:t>Des questions ou des commentaires ? Ajoutez-les en dessous de l’article sur la méthode de la dissertation en philosophie : </a:t>
            </a:r>
            <a:r>
              <a:rPr lang="en-GB" sz="1400">
                <a:solidFill>
                  <a:schemeClr val="hlink"/>
                </a:solidFill>
                <a:uFill>
                  <a:noFill/>
                </a:uFill>
                <a:latin typeface="Arial"/>
                <a:ea typeface="Arial"/>
                <a:cs typeface="Arial"/>
                <a:sym typeface="Arial"/>
                <a:hlinkClick r:id="rId3"/>
              </a:rPr>
              <a:t>https://www.scribbr.fr/dissertation-fr/methode-dissertation/</a:t>
            </a:r>
            <a:r>
              <a:rPr lang="en-GB" sz="1400">
                <a:solidFill>
                  <a:srgbClr val="15204F"/>
                </a:solidFill>
                <a:latin typeface="Arial"/>
                <a:ea typeface="Arial"/>
                <a:cs typeface="Arial"/>
                <a:sym typeface="Arial"/>
              </a:rPr>
              <a:t> </a:t>
            </a:r>
            <a:endParaRPr sz="1400">
              <a:solidFill>
                <a:srgbClr val="1B2B68"/>
              </a:solidFill>
              <a:highlight>
                <a:srgbClr val="FFFF00"/>
              </a:highlight>
              <a:latin typeface="Arial"/>
              <a:ea typeface="Arial"/>
              <a:cs typeface="Arial"/>
              <a:sym typeface="Arial"/>
            </a:endParaRPr>
          </a:p>
          <a:p>
            <a:pPr indent="0" lvl="0" marL="0" rtl="0" algn="l">
              <a:spcBef>
                <a:spcPts val="0"/>
              </a:spcBef>
              <a:spcAft>
                <a:spcPts val="1600"/>
              </a:spcAft>
              <a:buNone/>
            </a:pPr>
            <a:r>
              <a:t/>
            </a:r>
            <a:endParaRPr sz="1400"/>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90" name="Shape 90"/>
        <p:cNvGrpSpPr/>
        <p:nvPr/>
      </p:nvGrpSpPr>
      <p:grpSpPr>
        <a:xfrm>
          <a:off x="0" y="0"/>
          <a:ext cx="0" cy="0"/>
          <a:chOff x="0" y="0"/>
          <a:chExt cx="0" cy="0"/>
        </a:xfrm>
      </p:grpSpPr>
      <p:sp>
        <p:nvSpPr>
          <p:cNvPr id="91" name="Google Shape;91;p26"/>
          <p:cNvSpPr txBox="1"/>
          <p:nvPr>
            <p:ph type="ctrTitle"/>
          </p:nvPr>
        </p:nvSpPr>
        <p:spPr>
          <a:xfrm>
            <a:off x="972008" y="744575"/>
            <a:ext cx="7200000" cy="20526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lang="en-GB"/>
              <a:t>Analyser le sujet en profondeur</a:t>
            </a:r>
            <a:endParaRPr/>
          </a:p>
        </p:txBody>
      </p:sp>
      <p:sp>
        <p:nvSpPr>
          <p:cNvPr id="92" name="Google Shape;92;p26"/>
          <p:cNvSpPr txBox="1"/>
          <p:nvPr>
            <p:ph idx="1" type="subTitle"/>
          </p:nvPr>
        </p:nvSpPr>
        <p:spPr>
          <a:xfrm>
            <a:off x="972000" y="2834125"/>
            <a:ext cx="7200000" cy="7926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GB"/>
              <a:t>Étape 1</a:t>
            </a:r>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96" name="Shape 96"/>
        <p:cNvGrpSpPr/>
        <p:nvPr/>
      </p:nvGrpSpPr>
      <p:grpSpPr>
        <a:xfrm>
          <a:off x="0" y="0"/>
          <a:ext cx="0" cy="0"/>
          <a:chOff x="0" y="0"/>
          <a:chExt cx="0" cy="0"/>
        </a:xfrm>
      </p:grpSpPr>
      <p:sp>
        <p:nvSpPr>
          <p:cNvPr id="97" name="Google Shape;97;p27"/>
          <p:cNvSpPr txBox="1"/>
          <p:nvPr>
            <p:ph type="title"/>
          </p:nvPr>
        </p:nvSpPr>
        <p:spPr>
          <a:xfrm>
            <a:off x="934075" y="445025"/>
            <a:ext cx="7200000" cy="572700"/>
          </a:xfrm>
          <a:prstGeom prst="rect">
            <a:avLst/>
          </a:prstGeom>
        </p:spPr>
        <p:txBody>
          <a:bodyPr anchorCtr="0" anchor="t" bIns="91425" lIns="91425" spcFirstLastPara="1" rIns="91425" wrap="square" tIns="91425">
            <a:noAutofit/>
          </a:bodyPr>
          <a:lstStyle/>
          <a:p>
            <a:pPr indent="-406400" lvl="0" marL="457200" rtl="0" algn="l">
              <a:spcBef>
                <a:spcPts val="0"/>
              </a:spcBef>
              <a:spcAft>
                <a:spcPts val="0"/>
              </a:spcAft>
              <a:buSzPts val="2800"/>
              <a:buAutoNum type="arabicPeriod"/>
            </a:pPr>
            <a:r>
              <a:rPr lang="en-GB"/>
              <a:t>Lire attentivement le sujet </a:t>
            </a:r>
            <a:endParaRPr/>
          </a:p>
        </p:txBody>
      </p:sp>
      <p:sp>
        <p:nvSpPr>
          <p:cNvPr id="98" name="Google Shape;98;p27"/>
          <p:cNvSpPr txBox="1"/>
          <p:nvPr>
            <p:ph idx="1" type="body"/>
          </p:nvPr>
        </p:nvSpPr>
        <p:spPr>
          <a:xfrm>
            <a:off x="1091875" y="3320300"/>
            <a:ext cx="7200000" cy="990000"/>
          </a:xfrm>
          <a:prstGeom prst="rect">
            <a:avLst/>
          </a:prstGeom>
          <a:effectLst>
            <a:outerShdw blurRad="57150" rotWithShape="0" algn="bl" dir="5400000" dist="19050">
              <a:srgbClr val="000000">
                <a:alpha val="50000"/>
              </a:srgbClr>
            </a:outerShdw>
          </a:effectLst>
        </p:spPr>
        <p:txBody>
          <a:bodyPr anchorCtr="0" anchor="t" bIns="91425" lIns="91425" spcFirstLastPara="1" rIns="91425" wrap="square" tIns="91425">
            <a:noAutofit/>
          </a:bodyPr>
          <a:lstStyle/>
          <a:p>
            <a:pPr indent="0" lvl="0" marL="0" rtl="0" algn="l">
              <a:lnSpc>
                <a:spcPct val="100000"/>
              </a:lnSpc>
              <a:spcBef>
                <a:spcPts val="0"/>
              </a:spcBef>
              <a:spcAft>
                <a:spcPts val="0"/>
              </a:spcAft>
              <a:buNone/>
            </a:pPr>
            <a:r>
              <a:rPr lang="en-GB" sz="1500">
                <a:solidFill>
                  <a:srgbClr val="1B2B68"/>
                </a:solidFill>
                <a:highlight>
                  <a:schemeClr val="lt1"/>
                </a:highlight>
                <a:latin typeface="Arial"/>
                <a:ea typeface="Arial"/>
                <a:cs typeface="Arial"/>
                <a:sym typeface="Arial"/>
              </a:rPr>
              <a:t>– Le travail n’est-il qu’une contrainte ?</a:t>
            </a:r>
            <a:endParaRPr sz="1500">
              <a:solidFill>
                <a:srgbClr val="1B2B68"/>
              </a:solidFill>
              <a:highlight>
                <a:schemeClr val="lt1"/>
              </a:highlight>
              <a:latin typeface="Arial"/>
              <a:ea typeface="Arial"/>
              <a:cs typeface="Arial"/>
              <a:sym typeface="Arial"/>
            </a:endParaRPr>
          </a:p>
          <a:p>
            <a:pPr indent="0" lvl="0" marL="0" rtl="0" algn="l">
              <a:lnSpc>
                <a:spcPct val="100000"/>
              </a:lnSpc>
              <a:spcBef>
                <a:spcPts val="1600"/>
              </a:spcBef>
              <a:spcAft>
                <a:spcPts val="1600"/>
              </a:spcAft>
              <a:buNone/>
            </a:pPr>
            <a:r>
              <a:rPr lang="en-GB" sz="1500">
                <a:solidFill>
                  <a:srgbClr val="1B2B68"/>
                </a:solidFill>
                <a:highlight>
                  <a:schemeClr val="lt1"/>
                </a:highlight>
                <a:latin typeface="Arial"/>
                <a:ea typeface="Arial"/>
                <a:cs typeface="Arial"/>
                <a:sym typeface="Arial"/>
              </a:rPr>
              <a:t>– L’Homme est-il un </a:t>
            </a:r>
            <a:r>
              <a:rPr lang="en-GB" sz="1500">
                <a:solidFill>
                  <a:srgbClr val="1B2B68"/>
                </a:solidFill>
                <a:highlight>
                  <a:schemeClr val="lt1"/>
                </a:highlight>
                <a:latin typeface="Arial"/>
                <a:ea typeface="Arial"/>
                <a:cs typeface="Arial"/>
                <a:sym typeface="Arial"/>
              </a:rPr>
              <a:t>animal libre ?</a:t>
            </a:r>
            <a:endParaRPr>
              <a:solidFill>
                <a:srgbClr val="1B2B68"/>
              </a:solidFill>
              <a:highlight>
                <a:schemeClr val="lt1"/>
              </a:highlight>
            </a:endParaRPr>
          </a:p>
        </p:txBody>
      </p:sp>
      <p:sp>
        <p:nvSpPr>
          <p:cNvPr id="99" name="Google Shape;99;p27"/>
          <p:cNvSpPr txBox="1"/>
          <p:nvPr/>
        </p:nvSpPr>
        <p:spPr>
          <a:xfrm>
            <a:off x="1091875" y="1246575"/>
            <a:ext cx="7537200" cy="1275600"/>
          </a:xfrm>
          <a:prstGeom prst="rect">
            <a:avLst/>
          </a:prstGeom>
          <a:noFill/>
          <a:ln>
            <a:noFill/>
          </a:ln>
        </p:spPr>
        <p:txBody>
          <a:bodyPr anchorCtr="0" anchor="t" bIns="91425" lIns="91425" spcFirstLastPara="1" rIns="91425" wrap="square" tIns="91425">
            <a:noAutofit/>
          </a:bodyPr>
          <a:lstStyle/>
          <a:p>
            <a:pPr indent="-342900" lvl="0" marL="457200" rtl="0" algn="l">
              <a:spcBef>
                <a:spcPts val="0"/>
              </a:spcBef>
              <a:spcAft>
                <a:spcPts val="0"/>
              </a:spcAft>
              <a:buClr>
                <a:srgbClr val="6AA84F"/>
              </a:buClr>
              <a:buSzPts val="1800"/>
              <a:buFont typeface="Open Sans"/>
              <a:buChar char="✓"/>
            </a:pPr>
            <a:r>
              <a:rPr lang="en-GB" sz="1800">
                <a:solidFill>
                  <a:srgbClr val="1B2B68"/>
                </a:solidFill>
                <a:latin typeface="Open Sans"/>
                <a:ea typeface="Open Sans"/>
                <a:cs typeface="Open Sans"/>
                <a:sym typeface="Open Sans"/>
              </a:rPr>
              <a:t>Lire le sujet avec attention.  </a:t>
            </a:r>
            <a:endParaRPr sz="1800">
              <a:solidFill>
                <a:srgbClr val="1B2B68"/>
              </a:solidFill>
              <a:latin typeface="Open Sans"/>
              <a:ea typeface="Open Sans"/>
              <a:cs typeface="Open Sans"/>
              <a:sym typeface="Open Sans"/>
            </a:endParaRPr>
          </a:p>
          <a:p>
            <a:pPr indent="-342900" lvl="0" marL="457200" rtl="0" algn="l">
              <a:spcBef>
                <a:spcPts val="1600"/>
              </a:spcBef>
              <a:spcAft>
                <a:spcPts val="0"/>
              </a:spcAft>
              <a:buClr>
                <a:srgbClr val="6AA84F"/>
              </a:buClr>
              <a:buSzPts val="1800"/>
              <a:buFont typeface="Open Sans"/>
              <a:buChar char="✓"/>
            </a:pPr>
            <a:r>
              <a:rPr lang="en-GB" sz="1800">
                <a:solidFill>
                  <a:srgbClr val="1B2B68"/>
                </a:solidFill>
                <a:latin typeface="Open Sans"/>
                <a:ea typeface="Open Sans"/>
                <a:cs typeface="Open Sans"/>
                <a:sym typeface="Open Sans"/>
              </a:rPr>
              <a:t>Si plusieurs sujets sont proposés, il faut choisir celui sur lequel on a le plus de connaissances. </a:t>
            </a:r>
            <a:endParaRPr sz="1800">
              <a:solidFill>
                <a:srgbClr val="1B2B68"/>
              </a:solidFill>
              <a:latin typeface="Open Sans"/>
              <a:ea typeface="Open Sans"/>
              <a:cs typeface="Open Sans"/>
              <a:sym typeface="Open Sans"/>
            </a:endParaRPr>
          </a:p>
          <a:p>
            <a:pPr indent="0" lvl="0" marL="457200" rtl="0" algn="l">
              <a:spcBef>
                <a:spcPts val="1600"/>
              </a:spcBef>
              <a:spcAft>
                <a:spcPts val="0"/>
              </a:spcAft>
              <a:buNone/>
            </a:pPr>
            <a:r>
              <a:t/>
            </a:r>
            <a:endParaRPr b="1" sz="1300">
              <a:solidFill>
                <a:srgbClr val="1B2B68"/>
              </a:solidFill>
              <a:latin typeface="Open Sans"/>
              <a:ea typeface="Open Sans"/>
              <a:cs typeface="Open Sans"/>
              <a:sym typeface="Open Sans"/>
            </a:endParaRPr>
          </a:p>
          <a:p>
            <a:pPr indent="0" lvl="0" marL="0" rtl="0" algn="l">
              <a:spcBef>
                <a:spcPts val="1600"/>
              </a:spcBef>
              <a:spcAft>
                <a:spcPts val="1600"/>
              </a:spcAft>
              <a:buNone/>
            </a:pPr>
            <a:r>
              <a:rPr b="1" lang="en-GB" sz="1300">
                <a:solidFill>
                  <a:srgbClr val="1B2B68"/>
                </a:solidFill>
                <a:latin typeface="Open Sans"/>
                <a:ea typeface="Open Sans"/>
                <a:cs typeface="Open Sans"/>
                <a:sym typeface="Open Sans"/>
              </a:rPr>
              <a:t>Exemple de sujets :</a:t>
            </a:r>
            <a:endParaRPr sz="1800">
              <a:solidFill>
                <a:srgbClr val="1B2B68"/>
              </a:solidFill>
              <a:latin typeface="Open Sans"/>
              <a:ea typeface="Open Sans"/>
              <a:cs typeface="Open Sans"/>
              <a:sym typeface="Open Sans"/>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03" name="Shape 103"/>
        <p:cNvGrpSpPr/>
        <p:nvPr/>
      </p:nvGrpSpPr>
      <p:grpSpPr>
        <a:xfrm>
          <a:off x="0" y="0"/>
          <a:ext cx="0" cy="0"/>
          <a:chOff x="0" y="0"/>
          <a:chExt cx="0" cy="0"/>
        </a:xfrm>
      </p:grpSpPr>
      <p:sp>
        <p:nvSpPr>
          <p:cNvPr id="104" name="Google Shape;104;p28"/>
          <p:cNvSpPr txBox="1"/>
          <p:nvPr>
            <p:ph type="title"/>
          </p:nvPr>
        </p:nvSpPr>
        <p:spPr>
          <a:xfrm>
            <a:off x="934075" y="445025"/>
            <a:ext cx="72000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GB"/>
              <a:t>2. Définir les termes du sujet </a:t>
            </a:r>
            <a:endParaRPr/>
          </a:p>
        </p:txBody>
      </p:sp>
      <p:sp>
        <p:nvSpPr>
          <p:cNvPr id="105" name="Google Shape;105;p28"/>
          <p:cNvSpPr txBox="1"/>
          <p:nvPr>
            <p:ph idx="1" type="body"/>
          </p:nvPr>
        </p:nvSpPr>
        <p:spPr>
          <a:xfrm>
            <a:off x="934075" y="1152475"/>
            <a:ext cx="7200000" cy="3416400"/>
          </a:xfrm>
          <a:prstGeom prst="rect">
            <a:avLst/>
          </a:prstGeom>
        </p:spPr>
        <p:txBody>
          <a:bodyPr anchorCtr="0" anchor="t" bIns="91425" lIns="91425" spcFirstLastPara="1" rIns="91425" wrap="square" tIns="91425">
            <a:noAutofit/>
          </a:bodyPr>
          <a:lstStyle/>
          <a:p>
            <a:pPr indent="-323850" lvl="0" marL="457200" rtl="0" algn="l">
              <a:lnSpc>
                <a:spcPct val="100000"/>
              </a:lnSpc>
              <a:spcBef>
                <a:spcPts val="0"/>
              </a:spcBef>
              <a:spcAft>
                <a:spcPts val="0"/>
              </a:spcAft>
              <a:buClr>
                <a:srgbClr val="6AA84F"/>
              </a:buClr>
              <a:buSzPts val="1500"/>
              <a:buChar char="✓"/>
            </a:pPr>
            <a:r>
              <a:rPr lang="en-GB"/>
              <a:t>Définir les principaux termes du sujet. </a:t>
            </a:r>
            <a:endParaRPr/>
          </a:p>
          <a:p>
            <a:pPr indent="-342900" lvl="0" marL="457200" rtl="0" algn="l">
              <a:lnSpc>
                <a:spcPct val="100000"/>
              </a:lnSpc>
              <a:spcBef>
                <a:spcPts val="1600"/>
              </a:spcBef>
              <a:spcAft>
                <a:spcPts val="1600"/>
              </a:spcAft>
              <a:buClr>
                <a:srgbClr val="6AA84F"/>
              </a:buClr>
              <a:buSzPts val="1800"/>
              <a:buChar char="✓"/>
            </a:pPr>
            <a:r>
              <a:rPr lang="en-GB"/>
              <a:t>Choisir une définition spécifique pour chaque terme. </a:t>
            </a:r>
            <a:endParaRPr/>
          </a:p>
        </p:txBody>
      </p:sp>
      <p:sp>
        <p:nvSpPr>
          <p:cNvPr id="106" name="Google Shape;106;p28"/>
          <p:cNvSpPr txBox="1"/>
          <p:nvPr>
            <p:ph idx="1" type="body"/>
          </p:nvPr>
        </p:nvSpPr>
        <p:spPr>
          <a:xfrm>
            <a:off x="3483000" y="3440500"/>
            <a:ext cx="2178000" cy="981000"/>
          </a:xfrm>
          <a:prstGeom prst="rect">
            <a:avLst/>
          </a:prstGeom>
          <a:effectLst>
            <a:outerShdw blurRad="57150" rotWithShape="0" algn="bl" dir="5400000" dist="19050">
              <a:srgbClr val="000000">
                <a:alpha val="50000"/>
              </a:srgbClr>
            </a:outerShdw>
          </a:effectLst>
        </p:spPr>
        <p:txBody>
          <a:bodyPr anchorCtr="0" anchor="t" bIns="91425" lIns="91425" spcFirstLastPara="1" rIns="91425" wrap="square" tIns="91425">
            <a:noAutofit/>
          </a:bodyPr>
          <a:lstStyle/>
          <a:p>
            <a:pPr indent="0" lvl="0" marL="0" rtl="0" algn="l">
              <a:lnSpc>
                <a:spcPct val="150000"/>
              </a:lnSpc>
              <a:spcBef>
                <a:spcPts val="0"/>
              </a:spcBef>
              <a:spcAft>
                <a:spcPts val="0"/>
              </a:spcAft>
              <a:buNone/>
            </a:pPr>
            <a:r>
              <a:rPr b="1" lang="en-GB" sz="1300">
                <a:solidFill>
                  <a:srgbClr val="1B2B68"/>
                </a:solidFill>
                <a:highlight>
                  <a:schemeClr val="lt1"/>
                </a:highlight>
                <a:latin typeface="Arial"/>
                <a:ea typeface="Arial"/>
                <a:cs typeface="Arial"/>
                <a:sym typeface="Arial"/>
              </a:rPr>
              <a:t>Qu’une </a:t>
            </a:r>
            <a:r>
              <a:rPr lang="en-GB" sz="1300">
                <a:solidFill>
                  <a:srgbClr val="1B2B68"/>
                </a:solidFill>
                <a:highlight>
                  <a:schemeClr val="lt1"/>
                </a:highlight>
                <a:latin typeface="Arial"/>
                <a:ea typeface="Arial"/>
                <a:cs typeface="Arial"/>
                <a:sym typeface="Arial"/>
              </a:rPr>
              <a:t>: seulement, uniquement.</a:t>
            </a:r>
            <a:endParaRPr sz="1300"/>
          </a:p>
        </p:txBody>
      </p:sp>
      <p:sp>
        <p:nvSpPr>
          <p:cNvPr id="107" name="Google Shape;107;p28"/>
          <p:cNvSpPr txBox="1"/>
          <p:nvPr/>
        </p:nvSpPr>
        <p:spPr>
          <a:xfrm>
            <a:off x="1315075" y="2358350"/>
            <a:ext cx="7428000" cy="6153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GB" sz="1300">
                <a:highlight>
                  <a:schemeClr val="lt1"/>
                </a:highlight>
              </a:rPr>
              <a:t>Sujet : Le travail n’est-il qu’une contrainte ? </a:t>
            </a:r>
            <a:endParaRPr sz="1300">
              <a:highlight>
                <a:schemeClr val="lt1"/>
              </a:highlight>
            </a:endParaRPr>
          </a:p>
          <a:p>
            <a:pPr indent="0" lvl="0" marL="0" rtl="0" algn="l">
              <a:spcBef>
                <a:spcPts val="0"/>
              </a:spcBef>
              <a:spcAft>
                <a:spcPts val="0"/>
              </a:spcAft>
              <a:buNone/>
            </a:pPr>
            <a:r>
              <a:t/>
            </a:r>
            <a:endParaRPr b="1" sz="1300">
              <a:highlight>
                <a:schemeClr val="lt1"/>
              </a:highlight>
            </a:endParaRPr>
          </a:p>
          <a:p>
            <a:pPr indent="0" lvl="0" marL="0" rtl="0" algn="l">
              <a:spcBef>
                <a:spcPts val="0"/>
              </a:spcBef>
              <a:spcAft>
                <a:spcPts val="0"/>
              </a:spcAft>
              <a:buNone/>
            </a:pPr>
            <a:r>
              <a:t/>
            </a:r>
            <a:endParaRPr b="1" sz="1300">
              <a:highlight>
                <a:schemeClr val="lt1"/>
              </a:highlight>
            </a:endParaRPr>
          </a:p>
        </p:txBody>
      </p:sp>
      <p:sp>
        <p:nvSpPr>
          <p:cNvPr id="108" name="Google Shape;108;p28"/>
          <p:cNvSpPr txBox="1"/>
          <p:nvPr/>
        </p:nvSpPr>
        <p:spPr>
          <a:xfrm>
            <a:off x="210525" y="3240775"/>
            <a:ext cx="3000000" cy="1543800"/>
          </a:xfrm>
          <a:prstGeom prst="rect">
            <a:avLst/>
          </a:prstGeom>
          <a:noFill/>
          <a:ln>
            <a:noFill/>
          </a:ln>
          <a:effectLst>
            <a:outerShdw blurRad="57150" rotWithShape="0" algn="bl" dir="5400000" dist="19050">
              <a:srgbClr val="000000">
                <a:alpha val="50000"/>
              </a:srgbClr>
            </a:outerShdw>
          </a:effectLst>
        </p:spPr>
        <p:txBody>
          <a:bodyPr anchorCtr="0" anchor="t" bIns="91425" lIns="91425" spcFirstLastPara="1" rIns="91425" wrap="square" tIns="91425">
            <a:noAutofit/>
          </a:bodyPr>
          <a:lstStyle/>
          <a:p>
            <a:pPr indent="0" lvl="0" marL="457200" rtl="0" algn="l">
              <a:lnSpc>
                <a:spcPct val="150000"/>
              </a:lnSpc>
              <a:spcBef>
                <a:spcPts val="0"/>
              </a:spcBef>
              <a:spcAft>
                <a:spcPts val="1200"/>
              </a:spcAft>
              <a:buNone/>
            </a:pPr>
            <a:r>
              <a:rPr b="1" lang="en-GB" sz="1300">
                <a:solidFill>
                  <a:srgbClr val="1B2B68"/>
                </a:solidFill>
                <a:highlight>
                  <a:schemeClr val="lt1"/>
                </a:highlight>
              </a:rPr>
              <a:t>Travail </a:t>
            </a:r>
            <a:r>
              <a:rPr lang="en-GB" sz="1300">
                <a:solidFill>
                  <a:srgbClr val="1B2B68"/>
                </a:solidFill>
                <a:highlight>
                  <a:schemeClr val="lt1"/>
                </a:highlight>
              </a:rPr>
              <a:t>: au sens économique, le travail est une activité rémunérée ou non qui permet la production de biens et services. </a:t>
            </a:r>
            <a:endParaRPr/>
          </a:p>
        </p:txBody>
      </p:sp>
      <p:sp>
        <p:nvSpPr>
          <p:cNvPr id="109" name="Google Shape;109;p28"/>
          <p:cNvSpPr txBox="1"/>
          <p:nvPr/>
        </p:nvSpPr>
        <p:spPr>
          <a:xfrm>
            <a:off x="5362075" y="3066275"/>
            <a:ext cx="3000000" cy="1455900"/>
          </a:xfrm>
          <a:prstGeom prst="rect">
            <a:avLst/>
          </a:prstGeom>
          <a:noFill/>
          <a:ln>
            <a:noFill/>
          </a:ln>
          <a:effectLst>
            <a:outerShdw blurRad="57150" rotWithShape="0" algn="bl" dir="5400000" dist="19050">
              <a:srgbClr val="000000">
                <a:alpha val="50000"/>
              </a:srgbClr>
            </a:outerShdw>
          </a:effectLst>
        </p:spPr>
        <p:txBody>
          <a:bodyPr anchorCtr="0" anchor="t" bIns="91425" lIns="91425" spcFirstLastPara="1" rIns="91425" wrap="square" tIns="91425">
            <a:noAutofit/>
          </a:bodyPr>
          <a:lstStyle/>
          <a:p>
            <a:pPr indent="0" lvl="0" marL="457200" rtl="0" algn="l">
              <a:lnSpc>
                <a:spcPct val="150000"/>
              </a:lnSpc>
              <a:spcBef>
                <a:spcPts val="0"/>
              </a:spcBef>
              <a:spcAft>
                <a:spcPts val="1200"/>
              </a:spcAft>
              <a:buNone/>
            </a:pPr>
            <a:r>
              <a:rPr b="1" lang="en-GB" sz="1300">
                <a:solidFill>
                  <a:srgbClr val="1B2B68"/>
                </a:solidFill>
                <a:highlight>
                  <a:schemeClr val="lt1"/>
                </a:highlight>
              </a:rPr>
              <a:t>Contrainte </a:t>
            </a:r>
            <a:r>
              <a:rPr lang="en-GB" sz="1300">
                <a:solidFill>
                  <a:srgbClr val="1B2B68"/>
                </a:solidFill>
                <a:highlight>
                  <a:schemeClr val="lt1"/>
                </a:highlight>
              </a:rPr>
              <a:t>: une chose imposée par l’extérieur contre la volonté d’un individu (différent d’une obligation).</a:t>
            </a:r>
            <a:endParaRPr/>
          </a:p>
        </p:txBody>
      </p:sp>
      <p:cxnSp>
        <p:nvCxnSpPr>
          <p:cNvPr id="110" name="Google Shape;110;p28"/>
          <p:cNvCxnSpPr/>
          <p:nvPr/>
        </p:nvCxnSpPr>
        <p:spPr>
          <a:xfrm flipH="1">
            <a:off x="1126100" y="2654975"/>
            <a:ext cx="1281300" cy="558300"/>
          </a:xfrm>
          <a:prstGeom prst="straightConnector1">
            <a:avLst/>
          </a:prstGeom>
          <a:noFill/>
          <a:ln cap="flat" cmpd="sng" w="9525">
            <a:solidFill>
              <a:schemeClr val="dk2"/>
            </a:solidFill>
            <a:prstDash val="solid"/>
            <a:round/>
            <a:headEnd len="med" w="med" type="none"/>
            <a:tailEnd len="med" w="med" type="triangle"/>
          </a:ln>
        </p:spPr>
      </p:cxnSp>
      <p:cxnSp>
        <p:nvCxnSpPr>
          <p:cNvPr id="111" name="Google Shape;111;p28"/>
          <p:cNvCxnSpPr/>
          <p:nvPr/>
        </p:nvCxnSpPr>
        <p:spPr>
          <a:xfrm>
            <a:off x="3524100" y="2654975"/>
            <a:ext cx="274500" cy="787200"/>
          </a:xfrm>
          <a:prstGeom prst="straightConnector1">
            <a:avLst/>
          </a:prstGeom>
          <a:noFill/>
          <a:ln cap="flat" cmpd="sng" w="9525">
            <a:solidFill>
              <a:schemeClr val="dk2"/>
            </a:solidFill>
            <a:prstDash val="solid"/>
            <a:round/>
            <a:headEnd len="med" w="med" type="none"/>
            <a:tailEnd len="med" w="med" type="triangle"/>
          </a:ln>
        </p:spPr>
      </p:cxnSp>
      <p:cxnSp>
        <p:nvCxnSpPr>
          <p:cNvPr id="112" name="Google Shape;112;p28"/>
          <p:cNvCxnSpPr/>
          <p:nvPr/>
        </p:nvCxnSpPr>
        <p:spPr>
          <a:xfrm>
            <a:off x="4274650" y="2691600"/>
            <a:ext cx="1491900" cy="540000"/>
          </a:xfrm>
          <a:prstGeom prst="straightConnector1">
            <a:avLst/>
          </a:prstGeom>
          <a:noFill/>
          <a:ln cap="flat" cmpd="sng" w="9525">
            <a:solidFill>
              <a:schemeClr val="dk2"/>
            </a:solidFill>
            <a:prstDash val="solid"/>
            <a:round/>
            <a:headEnd len="med" w="med" type="none"/>
            <a:tailEnd len="med" w="med" type="triangle"/>
          </a:ln>
        </p:spPr>
      </p:cxn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16" name="Shape 116"/>
        <p:cNvGrpSpPr/>
        <p:nvPr/>
      </p:nvGrpSpPr>
      <p:grpSpPr>
        <a:xfrm>
          <a:off x="0" y="0"/>
          <a:ext cx="0" cy="0"/>
          <a:chOff x="0" y="0"/>
          <a:chExt cx="0" cy="0"/>
        </a:xfrm>
      </p:grpSpPr>
      <p:sp>
        <p:nvSpPr>
          <p:cNvPr id="117" name="Google Shape;117;p29"/>
          <p:cNvSpPr txBox="1"/>
          <p:nvPr>
            <p:ph type="title"/>
          </p:nvPr>
        </p:nvSpPr>
        <p:spPr>
          <a:xfrm>
            <a:off x="934075" y="286750"/>
            <a:ext cx="72000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GB"/>
              <a:t>3. Faire un </a:t>
            </a:r>
            <a:r>
              <a:rPr i="1" lang="en-GB"/>
              <a:t>brainstorming</a:t>
            </a:r>
            <a:r>
              <a:rPr lang="en-GB"/>
              <a:t> </a:t>
            </a:r>
            <a:endParaRPr/>
          </a:p>
        </p:txBody>
      </p:sp>
      <p:sp>
        <p:nvSpPr>
          <p:cNvPr id="118" name="Google Shape;118;p29"/>
          <p:cNvSpPr txBox="1"/>
          <p:nvPr>
            <p:ph idx="1" type="body"/>
          </p:nvPr>
        </p:nvSpPr>
        <p:spPr>
          <a:xfrm>
            <a:off x="934075" y="859450"/>
            <a:ext cx="7960800" cy="2628600"/>
          </a:xfrm>
          <a:prstGeom prst="rect">
            <a:avLst/>
          </a:prstGeom>
        </p:spPr>
        <p:txBody>
          <a:bodyPr anchorCtr="0" anchor="t" bIns="91425" lIns="91425" spcFirstLastPara="1" rIns="91425" wrap="square" tIns="91425">
            <a:noAutofit/>
          </a:bodyPr>
          <a:lstStyle/>
          <a:p>
            <a:pPr indent="0" lvl="0" marL="0" rtl="0" algn="l">
              <a:lnSpc>
                <a:spcPct val="100000"/>
              </a:lnSpc>
              <a:spcBef>
                <a:spcPts val="0"/>
              </a:spcBef>
              <a:spcAft>
                <a:spcPts val="0"/>
              </a:spcAft>
              <a:buNone/>
            </a:pPr>
            <a:r>
              <a:rPr lang="en-GB"/>
              <a:t>Il faut :</a:t>
            </a:r>
            <a:endParaRPr sz="600"/>
          </a:p>
          <a:p>
            <a:pPr indent="-342900" lvl="0" marL="457200" rtl="0" algn="l">
              <a:lnSpc>
                <a:spcPct val="100000"/>
              </a:lnSpc>
              <a:spcBef>
                <a:spcPts val="1600"/>
              </a:spcBef>
              <a:spcAft>
                <a:spcPts val="0"/>
              </a:spcAft>
              <a:buClr>
                <a:srgbClr val="6AA84F"/>
              </a:buClr>
              <a:buSzPts val="1800"/>
              <a:buChar char="✓"/>
            </a:pPr>
            <a:r>
              <a:rPr lang="en-GB"/>
              <a:t>souligner les mots importants du sujet ;  </a:t>
            </a:r>
            <a:endParaRPr/>
          </a:p>
          <a:p>
            <a:pPr indent="-342900" lvl="0" marL="457200" rtl="0" algn="l">
              <a:lnSpc>
                <a:spcPct val="100000"/>
              </a:lnSpc>
              <a:spcBef>
                <a:spcPts val="1600"/>
              </a:spcBef>
              <a:spcAft>
                <a:spcPts val="0"/>
              </a:spcAft>
              <a:buClr>
                <a:srgbClr val="6AA84F"/>
              </a:buClr>
              <a:buSzPts val="1800"/>
              <a:buChar char="✓"/>
            </a:pPr>
            <a:r>
              <a:rPr lang="en-GB"/>
              <a:t>écrire les idées qui viennent à l’esprit sur le sujet ; </a:t>
            </a:r>
            <a:endParaRPr/>
          </a:p>
          <a:p>
            <a:pPr indent="-342900" lvl="0" marL="457200" rtl="0" algn="l">
              <a:lnSpc>
                <a:spcPct val="100000"/>
              </a:lnSpc>
              <a:spcBef>
                <a:spcPts val="1600"/>
              </a:spcBef>
              <a:spcAft>
                <a:spcPts val="0"/>
              </a:spcAft>
              <a:buClr>
                <a:srgbClr val="6AA84F"/>
              </a:buClr>
              <a:buSzPts val="1800"/>
              <a:buChar char="✓"/>
            </a:pPr>
            <a:r>
              <a:rPr lang="en-GB"/>
              <a:t>reformuler le sujet avec ses propres mots pour le rendre plus clair ;   </a:t>
            </a:r>
            <a:endParaRPr/>
          </a:p>
          <a:p>
            <a:pPr indent="-342900" lvl="0" marL="457200" rtl="0" algn="l">
              <a:lnSpc>
                <a:spcPct val="100000"/>
              </a:lnSpc>
              <a:spcBef>
                <a:spcPts val="1600"/>
              </a:spcBef>
              <a:spcAft>
                <a:spcPts val="1600"/>
              </a:spcAft>
              <a:buClr>
                <a:srgbClr val="6AA84F"/>
              </a:buClr>
              <a:buSzPts val="1800"/>
              <a:buChar char="✓"/>
            </a:pPr>
            <a:r>
              <a:rPr lang="en-GB"/>
              <a:t>relire régulièrement le sujet pour éviter le hors-sujet. </a:t>
            </a:r>
            <a:endParaRPr/>
          </a:p>
        </p:txBody>
      </p:sp>
      <p:sp>
        <p:nvSpPr>
          <p:cNvPr id="119" name="Google Shape;119;p29"/>
          <p:cNvSpPr txBox="1"/>
          <p:nvPr/>
        </p:nvSpPr>
        <p:spPr>
          <a:xfrm>
            <a:off x="858000" y="3291950"/>
            <a:ext cx="7428000" cy="6153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GB" sz="1300">
                <a:highlight>
                  <a:schemeClr val="lt1"/>
                </a:highlight>
              </a:rPr>
              <a:t>Sujet : Le travail n’est-il qu’une contrainte ? </a:t>
            </a:r>
            <a:endParaRPr sz="1300">
              <a:highlight>
                <a:schemeClr val="lt1"/>
              </a:highlight>
            </a:endParaRPr>
          </a:p>
          <a:p>
            <a:pPr indent="0" lvl="0" marL="0" rtl="0" algn="l">
              <a:spcBef>
                <a:spcPts val="0"/>
              </a:spcBef>
              <a:spcAft>
                <a:spcPts val="0"/>
              </a:spcAft>
              <a:buNone/>
            </a:pPr>
            <a:r>
              <a:t/>
            </a:r>
            <a:endParaRPr b="1" sz="1300">
              <a:highlight>
                <a:schemeClr val="lt1"/>
              </a:highlight>
            </a:endParaRPr>
          </a:p>
          <a:p>
            <a:pPr indent="0" lvl="0" marL="0" rtl="0" algn="l">
              <a:spcBef>
                <a:spcPts val="0"/>
              </a:spcBef>
              <a:spcAft>
                <a:spcPts val="0"/>
              </a:spcAft>
              <a:buNone/>
            </a:pPr>
            <a:r>
              <a:t/>
            </a:r>
            <a:endParaRPr b="1" sz="1300">
              <a:highlight>
                <a:schemeClr val="lt1"/>
              </a:highlight>
            </a:endParaRPr>
          </a:p>
        </p:txBody>
      </p:sp>
      <p:sp>
        <p:nvSpPr>
          <p:cNvPr id="120" name="Google Shape;120;p29"/>
          <p:cNvSpPr txBox="1"/>
          <p:nvPr/>
        </p:nvSpPr>
        <p:spPr>
          <a:xfrm>
            <a:off x="497275" y="3700700"/>
            <a:ext cx="3525900" cy="1429200"/>
          </a:xfrm>
          <a:prstGeom prst="rect">
            <a:avLst/>
          </a:prstGeom>
          <a:noFill/>
          <a:ln>
            <a:noFill/>
          </a:ln>
          <a:effectLst>
            <a:outerShdw blurRad="57150" rotWithShape="0" algn="bl" dir="5400000" dist="19050">
              <a:srgbClr val="000000">
                <a:alpha val="50000"/>
              </a:srgbClr>
            </a:outerShdw>
          </a:effectLst>
        </p:spPr>
        <p:txBody>
          <a:bodyPr anchorCtr="0" anchor="t" bIns="91425" lIns="91425" spcFirstLastPara="1" rIns="91425" wrap="square" tIns="91425">
            <a:noAutofit/>
          </a:bodyPr>
          <a:lstStyle/>
          <a:p>
            <a:pPr indent="-311150" lvl="0" marL="457200" rtl="0" algn="l">
              <a:lnSpc>
                <a:spcPct val="150000"/>
              </a:lnSpc>
              <a:spcBef>
                <a:spcPts val="0"/>
              </a:spcBef>
              <a:spcAft>
                <a:spcPts val="0"/>
              </a:spcAft>
              <a:buClr>
                <a:srgbClr val="1B2B68"/>
              </a:buClr>
              <a:buSzPts val="1300"/>
              <a:buChar char="●"/>
            </a:pPr>
            <a:r>
              <a:rPr lang="en-GB" sz="1300">
                <a:solidFill>
                  <a:srgbClr val="1B2B68"/>
                </a:solidFill>
                <a:highlight>
                  <a:schemeClr val="lt1"/>
                </a:highlight>
              </a:rPr>
              <a:t>Le travail peut être un plaisir.</a:t>
            </a:r>
            <a:endParaRPr sz="1300">
              <a:solidFill>
                <a:srgbClr val="1B2B68"/>
              </a:solidFill>
              <a:highlight>
                <a:schemeClr val="lt1"/>
              </a:highlight>
            </a:endParaRPr>
          </a:p>
          <a:p>
            <a:pPr indent="-311150" lvl="0" marL="457200" rtl="0" algn="l">
              <a:lnSpc>
                <a:spcPct val="150000"/>
              </a:lnSpc>
              <a:spcBef>
                <a:spcPts val="0"/>
              </a:spcBef>
              <a:spcAft>
                <a:spcPts val="0"/>
              </a:spcAft>
              <a:buClr>
                <a:srgbClr val="1B2B68"/>
              </a:buClr>
              <a:buSzPts val="1300"/>
              <a:buChar char="●"/>
            </a:pPr>
            <a:r>
              <a:rPr lang="en-GB" sz="1300">
                <a:solidFill>
                  <a:srgbClr val="1B2B68"/>
                </a:solidFill>
                <a:highlight>
                  <a:schemeClr val="lt1"/>
                </a:highlight>
              </a:rPr>
              <a:t>Est-ce une contrainte ou une obligation que l’homme s’inflige ?</a:t>
            </a:r>
            <a:endParaRPr sz="1300">
              <a:solidFill>
                <a:srgbClr val="1B2B68"/>
              </a:solidFill>
              <a:highlight>
                <a:schemeClr val="lt1"/>
              </a:highlight>
            </a:endParaRPr>
          </a:p>
          <a:p>
            <a:pPr indent="-311150" lvl="0" marL="457200" rtl="0" algn="l">
              <a:lnSpc>
                <a:spcPct val="150000"/>
              </a:lnSpc>
              <a:spcBef>
                <a:spcPts val="0"/>
              </a:spcBef>
              <a:spcAft>
                <a:spcPts val="0"/>
              </a:spcAft>
              <a:buClr>
                <a:srgbClr val="1B2B68"/>
              </a:buClr>
              <a:buSzPts val="1300"/>
              <a:buChar char="●"/>
            </a:pPr>
            <a:r>
              <a:rPr lang="en-GB" sz="1300">
                <a:solidFill>
                  <a:srgbClr val="1B2B68"/>
                </a:solidFill>
                <a:highlight>
                  <a:schemeClr val="lt1"/>
                </a:highlight>
              </a:rPr>
              <a:t>Que serions-nous sans le travail ?</a:t>
            </a:r>
            <a:endParaRPr/>
          </a:p>
        </p:txBody>
      </p:sp>
      <p:sp>
        <p:nvSpPr>
          <p:cNvPr id="121" name="Google Shape;121;p29"/>
          <p:cNvSpPr txBox="1"/>
          <p:nvPr/>
        </p:nvSpPr>
        <p:spPr>
          <a:xfrm>
            <a:off x="3957025" y="3638100"/>
            <a:ext cx="5298000" cy="1429200"/>
          </a:xfrm>
          <a:prstGeom prst="rect">
            <a:avLst/>
          </a:prstGeom>
          <a:noFill/>
          <a:ln>
            <a:noFill/>
          </a:ln>
          <a:effectLst>
            <a:outerShdw blurRad="57150" rotWithShape="0" algn="bl" dir="5400000" dist="19050">
              <a:srgbClr val="000000">
                <a:alpha val="50000"/>
              </a:srgbClr>
            </a:outerShdw>
          </a:effectLst>
        </p:spPr>
        <p:txBody>
          <a:bodyPr anchorCtr="0" anchor="t" bIns="91425" lIns="91425" spcFirstLastPara="1" rIns="91425" wrap="square" tIns="91425">
            <a:noAutofit/>
          </a:bodyPr>
          <a:lstStyle/>
          <a:p>
            <a:pPr indent="-311150" lvl="0" marL="457200" rtl="0" algn="l">
              <a:lnSpc>
                <a:spcPct val="150000"/>
              </a:lnSpc>
              <a:spcBef>
                <a:spcPts val="0"/>
              </a:spcBef>
              <a:spcAft>
                <a:spcPts val="0"/>
              </a:spcAft>
              <a:buClr>
                <a:srgbClr val="1B2B68"/>
              </a:buClr>
              <a:buSzPts val="1300"/>
              <a:buChar char="●"/>
            </a:pPr>
            <a:r>
              <a:rPr lang="en-GB" sz="1300">
                <a:solidFill>
                  <a:srgbClr val="1B2B68"/>
                </a:solidFill>
                <a:highlight>
                  <a:schemeClr val="lt1"/>
                </a:highlight>
              </a:rPr>
              <a:t>C’est une activité imposée de l’extérieur, donc une contrainte.</a:t>
            </a:r>
            <a:endParaRPr sz="1300">
              <a:solidFill>
                <a:srgbClr val="1B2B68"/>
              </a:solidFill>
              <a:highlight>
                <a:schemeClr val="lt1"/>
              </a:highlight>
            </a:endParaRPr>
          </a:p>
          <a:p>
            <a:pPr indent="-311150" lvl="0" marL="457200" rtl="0" algn="l">
              <a:lnSpc>
                <a:spcPct val="150000"/>
              </a:lnSpc>
              <a:spcBef>
                <a:spcPts val="0"/>
              </a:spcBef>
              <a:spcAft>
                <a:spcPts val="0"/>
              </a:spcAft>
              <a:buClr>
                <a:srgbClr val="1B2B68"/>
              </a:buClr>
              <a:buSzPts val="1300"/>
              <a:buChar char="●"/>
            </a:pPr>
            <a:r>
              <a:rPr lang="en-GB" sz="1300">
                <a:solidFill>
                  <a:srgbClr val="1B2B68"/>
                </a:solidFill>
                <a:highlight>
                  <a:schemeClr val="lt1"/>
                </a:highlight>
              </a:rPr>
              <a:t>Le travail permet de nous libérer ?</a:t>
            </a:r>
            <a:endParaRPr sz="1300">
              <a:solidFill>
                <a:srgbClr val="1B2B68"/>
              </a:solidFill>
              <a:highlight>
                <a:schemeClr val="lt1"/>
              </a:highlight>
            </a:endParaRPr>
          </a:p>
          <a:p>
            <a:pPr indent="-311150" lvl="0" marL="457200" rtl="0" algn="l">
              <a:lnSpc>
                <a:spcPct val="150000"/>
              </a:lnSpc>
              <a:spcBef>
                <a:spcPts val="0"/>
              </a:spcBef>
              <a:spcAft>
                <a:spcPts val="0"/>
              </a:spcAft>
              <a:buClr>
                <a:srgbClr val="1B2B68"/>
              </a:buClr>
              <a:buSzPts val="1300"/>
              <a:buChar char="●"/>
            </a:pPr>
            <a:r>
              <a:rPr lang="en-GB" sz="1300">
                <a:solidFill>
                  <a:srgbClr val="1B2B68"/>
                </a:solidFill>
                <a:highlight>
                  <a:schemeClr val="lt1"/>
                </a:highlight>
              </a:rPr>
              <a:t>Le travail est une fin en soi ?</a:t>
            </a:r>
            <a:endParaRPr sz="1300">
              <a:solidFill>
                <a:srgbClr val="1B2B68"/>
              </a:solidFill>
              <a:highlight>
                <a:schemeClr val="lt1"/>
              </a:highlight>
            </a:endParaRPr>
          </a:p>
          <a:p>
            <a:pPr indent="-311150" lvl="0" marL="457200" rtl="0" algn="l">
              <a:lnSpc>
                <a:spcPct val="150000"/>
              </a:lnSpc>
              <a:spcBef>
                <a:spcPts val="0"/>
              </a:spcBef>
              <a:spcAft>
                <a:spcPts val="0"/>
              </a:spcAft>
              <a:buClr>
                <a:srgbClr val="1B2B68"/>
              </a:buClr>
              <a:buSzPts val="1300"/>
              <a:buChar char="●"/>
            </a:pPr>
            <a:r>
              <a:rPr lang="en-GB" sz="1300">
                <a:solidFill>
                  <a:srgbClr val="1B2B68"/>
                </a:solidFill>
                <a:highlight>
                  <a:schemeClr val="lt1"/>
                </a:highlight>
              </a:rPr>
              <a:t>Est-ce imposé par la société ?</a:t>
            </a:r>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25" name="Shape 125"/>
        <p:cNvGrpSpPr/>
        <p:nvPr/>
      </p:nvGrpSpPr>
      <p:grpSpPr>
        <a:xfrm>
          <a:off x="0" y="0"/>
          <a:ext cx="0" cy="0"/>
          <a:chOff x="0" y="0"/>
          <a:chExt cx="0" cy="0"/>
        </a:xfrm>
      </p:grpSpPr>
      <p:sp>
        <p:nvSpPr>
          <p:cNvPr id="126" name="Google Shape;126;p30"/>
          <p:cNvSpPr txBox="1"/>
          <p:nvPr>
            <p:ph type="ctrTitle"/>
          </p:nvPr>
        </p:nvSpPr>
        <p:spPr>
          <a:xfrm>
            <a:off x="972008" y="744575"/>
            <a:ext cx="7200000" cy="20526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lang="en-GB"/>
              <a:t>Problématiser le sujet</a:t>
            </a:r>
            <a:endParaRPr/>
          </a:p>
        </p:txBody>
      </p:sp>
      <p:sp>
        <p:nvSpPr>
          <p:cNvPr id="127" name="Google Shape;127;p30"/>
          <p:cNvSpPr txBox="1"/>
          <p:nvPr>
            <p:ph idx="1" type="subTitle"/>
          </p:nvPr>
        </p:nvSpPr>
        <p:spPr>
          <a:xfrm>
            <a:off x="972000" y="2834125"/>
            <a:ext cx="7200000" cy="7926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GB"/>
              <a:t>Étape 2</a:t>
            </a:r>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31" name="Shape 131"/>
        <p:cNvGrpSpPr/>
        <p:nvPr/>
      </p:nvGrpSpPr>
      <p:grpSpPr>
        <a:xfrm>
          <a:off x="0" y="0"/>
          <a:ext cx="0" cy="0"/>
          <a:chOff x="0" y="0"/>
          <a:chExt cx="0" cy="0"/>
        </a:xfrm>
      </p:grpSpPr>
      <p:sp>
        <p:nvSpPr>
          <p:cNvPr id="132" name="Google Shape;132;p31"/>
          <p:cNvSpPr txBox="1"/>
          <p:nvPr>
            <p:ph type="title"/>
          </p:nvPr>
        </p:nvSpPr>
        <p:spPr>
          <a:xfrm>
            <a:off x="934075" y="445025"/>
            <a:ext cx="72000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GB"/>
              <a:t>Problématiser</a:t>
            </a:r>
            <a:endParaRPr/>
          </a:p>
        </p:txBody>
      </p:sp>
      <p:sp>
        <p:nvSpPr>
          <p:cNvPr id="133" name="Google Shape;133;p31"/>
          <p:cNvSpPr txBox="1"/>
          <p:nvPr>
            <p:ph idx="1" type="body"/>
          </p:nvPr>
        </p:nvSpPr>
        <p:spPr>
          <a:xfrm>
            <a:off x="984775" y="3613450"/>
            <a:ext cx="7098600" cy="654900"/>
          </a:xfrm>
          <a:prstGeom prst="rect">
            <a:avLst/>
          </a:prstGeom>
          <a:effectLst>
            <a:outerShdw blurRad="57150" rotWithShape="0" algn="bl" dir="5400000" dist="19050">
              <a:srgbClr val="000000">
                <a:alpha val="50000"/>
              </a:srgbClr>
            </a:outerShdw>
          </a:effectLst>
        </p:spPr>
        <p:txBody>
          <a:bodyPr anchorCtr="0" anchor="t" bIns="91425" lIns="91425" spcFirstLastPara="1" rIns="91425" wrap="square" tIns="91425">
            <a:noAutofit/>
          </a:bodyPr>
          <a:lstStyle/>
          <a:p>
            <a:pPr indent="0" lvl="0" marL="0" rtl="0" algn="l">
              <a:lnSpc>
                <a:spcPct val="180000"/>
              </a:lnSpc>
              <a:spcBef>
                <a:spcPts val="0"/>
              </a:spcBef>
              <a:spcAft>
                <a:spcPts val="0"/>
              </a:spcAft>
              <a:buNone/>
            </a:pPr>
            <a:r>
              <a:rPr b="1" lang="en-GB" sz="1300">
                <a:solidFill>
                  <a:srgbClr val="1B2B68"/>
                </a:solidFill>
                <a:highlight>
                  <a:schemeClr val="lt1"/>
                </a:highlight>
                <a:latin typeface="Arial"/>
                <a:ea typeface="Arial"/>
                <a:cs typeface="Arial"/>
                <a:sym typeface="Arial"/>
              </a:rPr>
              <a:t>Problématique</a:t>
            </a:r>
            <a:r>
              <a:rPr lang="en-GB" sz="1300">
                <a:solidFill>
                  <a:srgbClr val="1B2B68"/>
                </a:solidFill>
                <a:highlight>
                  <a:schemeClr val="lt1"/>
                </a:highlight>
                <a:latin typeface="Arial"/>
                <a:ea typeface="Arial"/>
                <a:cs typeface="Arial"/>
                <a:sym typeface="Arial"/>
              </a:rPr>
              <a:t> : Est-ce que l’Homme est contraint ou obligé de travailler ?</a:t>
            </a:r>
            <a:endParaRPr sz="1300">
              <a:solidFill>
                <a:srgbClr val="1B2B68"/>
              </a:solidFill>
              <a:highlight>
                <a:schemeClr val="lt1"/>
              </a:highlight>
              <a:latin typeface="Arial"/>
              <a:ea typeface="Arial"/>
              <a:cs typeface="Arial"/>
              <a:sym typeface="Arial"/>
            </a:endParaRPr>
          </a:p>
          <a:p>
            <a:pPr indent="0" lvl="0" marL="0" rtl="0" algn="l">
              <a:spcBef>
                <a:spcPts val="0"/>
              </a:spcBef>
              <a:spcAft>
                <a:spcPts val="1600"/>
              </a:spcAft>
              <a:buNone/>
            </a:pPr>
            <a:r>
              <a:t/>
            </a:r>
            <a:endParaRPr/>
          </a:p>
        </p:txBody>
      </p:sp>
      <p:sp>
        <p:nvSpPr>
          <p:cNvPr id="134" name="Google Shape;134;p31"/>
          <p:cNvSpPr txBox="1"/>
          <p:nvPr/>
        </p:nvSpPr>
        <p:spPr>
          <a:xfrm>
            <a:off x="1166425" y="1443450"/>
            <a:ext cx="6866400" cy="1386600"/>
          </a:xfrm>
          <a:prstGeom prst="rect">
            <a:avLst/>
          </a:prstGeom>
          <a:noFill/>
          <a:ln>
            <a:noFill/>
          </a:ln>
        </p:spPr>
        <p:txBody>
          <a:bodyPr anchorCtr="0" anchor="t" bIns="91425" lIns="91425" spcFirstLastPara="1" rIns="91425" wrap="square" tIns="91425">
            <a:noAutofit/>
          </a:bodyPr>
          <a:lstStyle/>
          <a:p>
            <a:pPr indent="-342900" lvl="0" marL="457200" rtl="0" algn="l">
              <a:spcBef>
                <a:spcPts val="0"/>
              </a:spcBef>
              <a:spcAft>
                <a:spcPts val="0"/>
              </a:spcAft>
              <a:buClr>
                <a:srgbClr val="6AA84F"/>
              </a:buClr>
              <a:buSzPts val="1800"/>
              <a:buFont typeface="Open Sans"/>
              <a:buChar char="✓"/>
            </a:pPr>
            <a:r>
              <a:rPr lang="en-GB" sz="1800">
                <a:solidFill>
                  <a:srgbClr val="1B2B68"/>
                </a:solidFill>
                <a:latin typeface="Open Sans"/>
                <a:ea typeface="Open Sans"/>
                <a:cs typeface="Open Sans"/>
                <a:sym typeface="Open Sans"/>
              </a:rPr>
              <a:t>Reformuler le sujet sous forme d’une question générale.</a:t>
            </a:r>
            <a:endParaRPr b="1" sz="1500">
              <a:highlight>
                <a:schemeClr val="lt1"/>
              </a:highlight>
            </a:endParaRPr>
          </a:p>
          <a:p>
            <a:pPr indent="0" lvl="0" marL="457200" rtl="0" algn="l">
              <a:spcBef>
                <a:spcPts val="1600"/>
              </a:spcBef>
              <a:spcAft>
                <a:spcPts val="1600"/>
              </a:spcAft>
              <a:buNone/>
            </a:pPr>
            <a:r>
              <a:rPr lang="en-GB" sz="1800">
                <a:solidFill>
                  <a:srgbClr val="1B2B68"/>
                </a:solidFill>
                <a:latin typeface="Open Sans"/>
                <a:ea typeface="Open Sans"/>
                <a:cs typeface="Open Sans"/>
                <a:sym typeface="Open Sans"/>
              </a:rPr>
              <a:t> </a:t>
            </a:r>
            <a:endParaRPr>
              <a:latin typeface="Open Sans"/>
              <a:ea typeface="Open Sans"/>
              <a:cs typeface="Open Sans"/>
              <a:sym typeface="Open Sans"/>
            </a:endParaRPr>
          </a:p>
        </p:txBody>
      </p:sp>
      <p:sp>
        <p:nvSpPr>
          <p:cNvPr id="135" name="Google Shape;135;p31"/>
          <p:cNvSpPr txBox="1"/>
          <p:nvPr/>
        </p:nvSpPr>
        <p:spPr>
          <a:xfrm>
            <a:off x="984775" y="2856200"/>
            <a:ext cx="5808300" cy="4074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1600"/>
              </a:spcAft>
              <a:buNone/>
            </a:pPr>
            <a:r>
              <a:rPr b="1" lang="en-GB" sz="1300">
                <a:highlight>
                  <a:schemeClr val="lt1"/>
                </a:highlight>
              </a:rPr>
              <a:t>Sujet : Le travail n’est-il qu’une contrainte ?</a:t>
            </a:r>
            <a:endParaRPr sz="1300"/>
          </a:p>
        </p:txBody>
      </p:sp>
      <p:cxnSp>
        <p:nvCxnSpPr>
          <p:cNvPr id="136" name="Google Shape;136;p31"/>
          <p:cNvCxnSpPr>
            <a:stCxn id="135" idx="2"/>
          </p:cNvCxnSpPr>
          <p:nvPr/>
        </p:nvCxnSpPr>
        <p:spPr>
          <a:xfrm>
            <a:off x="3888925" y="3263600"/>
            <a:ext cx="9300" cy="348900"/>
          </a:xfrm>
          <a:prstGeom prst="straightConnector1">
            <a:avLst/>
          </a:prstGeom>
          <a:noFill/>
          <a:ln cap="flat" cmpd="sng" w="9525">
            <a:solidFill>
              <a:schemeClr val="dk2"/>
            </a:solidFill>
            <a:prstDash val="solid"/>
            <a:round/>
            <a:headEnd len="med" w="med" type="none"/>
            <a:tailEnd len="med" w="med" type="triangle"/>
          </a:ln>
        </p:spPr>
      </p:cxnSp>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Scribbr">
  <a:themeElements>
    <a:clrScheme name="Simple Light">
      <a:dk1>
        <a:srgbClr val="202F66"/>
      </a:dk1>
      <a:lt1>
        <a:srgbClr val="FFFFFF"/>
      </a:lt1>
      <a:dk2>
        <a:srgbClr val="15204F"/>
      </a:dk2>
      <a:lt2>
        <a:srgbClr val="F9F9FB"/>
      </a:lt2>
      <a:accent1>
        <a:srgbClr val="FC5216"/>
      </a:accent1>
      <a:accent2>
        <a:srgbClr val="18CDBB"/>
      </a:accent2>
      <a:accent3>
        <a:srgbClr val="BE59BE"/>
      </a:accent3>
      <a:accent4>
        <a:srgbClr val="92C65A"/>
      </a:accent4>
      <a:accent5>
        <a:srgbClr val="FFC107"/>
      </a:accent5>
      <a:accent6>
        <a:srgbClr val="FF6562"/>
      </a:accent6>
      <a:hlink>
        <a:srgbClr val="1F80E8"/>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